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mp4" ContentType="vide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Layouts/slideLayout30.xml" ContentType="application/vnd.openxmlformats-officedocument.presentationml.slideLayout+xml"/>
  <Override PartName="/ppt/theme/theme5.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5" r:id="rId2"/>
    <p:sldMasterId id="2147483670" r:id="rId3"/>
    <p:sldMasterId id="2147483674" r:id="rId4"/>
    <p:sldMasterId id="2147483681" r:id="rId5"/>
    <p:sldMasterId id="2147483683" r:id="rId6"/>
  </p:sldMasterIdLst>
  <p:notesMasterIdLst>
    <p:notesMasterId r:id="rId87"/>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 id="329" r:id="rId80"/>
    <p:sldId id="330" r:id="rId81"/>
    <p:sldId id="331" r:id="rId82"/>
    <p:sldId id="332" r:id="rId83"/>
    <p:sldId id="333" r:id="rId84"/>
    <p:sldId id="334" r:id="rId85"/>
    <p:sldId id="335" r:id="rId86"/>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3"/>
    <p:restoredTop sz="81990"/>
  </p:normalViewPr>
  <p:slideViewPr>
    <p:cSldViewPr snapToGrid="0">
      <p:cViewPr varScale="1">
        <p:scale>
          <a:sx n="109" d="100"/>
          <a:sy n="109" d="100"/>
        </p:scale>
        <p:origin x="87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viewProps" Target="viewProps.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5.xml"/><Relationship Id="rId90" Type="http://schemas.openxmlformats.org/officeDocument/2006/relationships/theme" Target="theme/theme1.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slide" Target="slides/slide79.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notesMaster" Target="notesMasters/notesMaster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6" name="PlaceHolder 1"/>
          <p:cNvSpPr>
            <a:spLocks noGrp="1" noRot="1" noChangeAspect="1"/>
          </p:cNvSpPr>
          <p:nvPr>
            <p:ph type="sldImg"/>
          </p:nvPr>
        </p:nvSpPr>
        <p:spPr>
          <a:xfrm>
            <a:off x="0" y="812520"/>
            <a:ext cx="0" cy="0"/>
          </a:xfrm>
          <a:prstGeom prst="rect">
            <a:avLst/>
          </a:prstGeom>
          <a:noFill/>
          <a:ln w="0">
            <a:noFill/>
          </a:ln>
        </p:spPr>
        <p:txBody>
          <a:bodyPr lIns="0" tIns="0" rIns="0" bIns="0" anchor="ctr">
            <a:noAutofit/>
          </a:bodyPr>
          <a:lstStyle/>
          <a:p>
            <a:pPr algn="ctr" defTabSz="914400">
              <a:lnSpc>
                <a:spcPct val="90000"/>
              </a:lnSpc>
            </a:pPr>
            <a:r>
              <a:rPr lang="en-US" sz="4400" b="1" u="none" strike="noStrike">
                <a:solidFill>
                  <a:schemeClr val="lt1"/>
                </a:solidFill>
                <a:effectLst/>
                <a:uFillTx/>
                <a:latin typeface="Gill Sans MT"/>
              </a:rPr>
              <a:t>Click to move the slide</a:t>
            </a:r>
          </a:p>
        </p:txBody>
      </p:sp>
      <p:sp>
        <p:nvSpPr>
          <p:cNvPr id="207"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indent="0" algn="l">
              <a:buNone/>
            </a:pPr>
            <a:r>
              <a:rPr lang="en-US" sz="2000" b="0" u="none" strike="noStrike">
                <a:solidFill>
                  <a:srgbClr val="000000"/>
                </a:solidFill>
                <a:effectLst/>
                <a:uFillTx/>
                <a:latin typeface="Arial"/>
              </a:rPr>
              <a:t>Click to edit the notes format</a:t>
            </a:r>
          </a:p>
        </p:txBody>
      </p:sp>
      <p:sp>
        <p:nvSpPr>
          <p:cNvPr id="208" name="PlaceHolder 3"/>
          <p:cNvSpPr>
            <a:spLocks noGrp="1"/>
          </p:cNvSpPr>
          <p:nvPr>
            <p:ph type="hdr"/>
          </p:nvPr>
        </p:nvSpPr>
        <p:spPr>
          <a:xfrm>
            <a:off x="0" y="0"/>
            <a:ext cx="3280680" cy="534240"/>
          </a:xfrm>
          <a:prstGeom prst="rect">
            <a:avLst/>
          </a:prstGeom>
          <a:noFill/>
          <a:ln w="0">
            <a:noFill/>
          </a:ln>
        </p:spPr>
        <p:txBody>
          <a:bodyPr lIns="0" tIns="0" rIns="0" bIns="0" anchor="t">
            <a:noAutofit/>
          </a:bodyPr>
          <a:lstStyle/>
          <a:p>
            <a:pPr indent="0" algn="l">
              <a:buNone/>
            </a:pPr>
            <a:r>
              <a:rPr lang="en-US" sz="1400" b="0" u="none" strike="noStrike">
                <a:solidFill>
                  <a:srgbClr val="000000"/>
                </a:solidFill>
                <a:effectLst/>
                <a:uFillTx/>
                <a:latin typeface="Times New Roman"/>
              </a:rPr>
              <a:t>&lt;header&gt;</a:t>
            </a:r>
          </a:p>
        </p:txBody>
      </p:sp>
      <p:sp>
        <p:nvSpPr>
          <p:cNvPr id="209" name="PlaceHolder 4"/>
          <p:cNvSpPr>
            <a:spLocks noGrp="1"/>
          </p:cNvSpPr>
          <p:nvPr>
            <p:ph type="dt" idx="24"/>
          </p:nvPr>
        </p:nvSpPr>
        <p:spPr>
          <a:xfrm>
            <a:off x="4278960" y="0"/>
            <a:ext cx="3280680" cy="534240"/>
          </a:xfrm>
          <a:prstGeom prst="rect">
            <a:avLst/>
          </a:prstGeom>
          <a:noFill/>
          <a:ln w="0">
            <a:noFill/>
          </a:ln>
        </p:spPr>
        <p:txBody>
          <a:bodyPr lIns="0" tIns="0" rIns="0" bIns="0" anchor="t">
            <a:noAutofit/>
          </a:bodyPr>
          <a:lstStyle>
            <a:lvl1pPr indent="0" algn="r">
              <a:buNone/>
              <a:defRPr lang="en-US" sz="1400" b="0" u="none" strike="noStrike">
                <a:solidFill>
                  <a:srgbClr val="000000"/>
                </a:solidFill>
                <a:effectLst/>
                <a:uFillTx/>
                <a:latin typeface="Times New Roman"/>
              </a:defRPr>
            </a:lvl1pPr>
          </a:lstStyle>
          <a:p>
            <a:pPr indent="0" algn="r">
              <a:buNone/>
            </a:pPr>
            <a:r>
              <a:rPr lang="en-US" sz="1400" b="0" u="none" strike="noStrike">
                <a:solidFill>
                  <a:srgbClr val="000000"/>
                </a:solidFill>
                <a:effectLst/>
                <a:uFillTx/>
                <a:latin typeface="Times New Roman"/>
              </a:rPr>
              <a:t>&lt;date/time&gt;</a:t>
            </a:r>
          </a:p>
        </p:txBody>
      </p:sp>
      <p:sp>
        <p:nvSpPr>
          <p:cNvPr id="210" name="PlaceHolder 5"/>
          <p:cNvSpPr>
            <a:spLocks noGrp="1"/>
          </p:cNvSpPr>
          <p:nvPr>
            <p:ph type="ftr" idx="25"/>
          </p:nvPr>
        </p:nvSpPr>
        <p:spPr>
          <a:xfrm>
            <a:off x="0" y="10157400"/>
            <a:ext cx="3280680" cy="534240"/>
          </a:xfrm>
          <a:prstGeom prst="rect">
            <a:avLst/>
          </a:prstGeom>
          <a:noFill/>
          <a:ln w="0">
            <a:noFill/>
          </a:ln>
        </p:spPr>
        <p:txBody>
          <a:bodyPr lIns="0" tIns="0" rIns="0" bIns="0" anchor="b">
            <a:noAutofit/>
          </a:bodyPr>
          <a:lstStyle>
            <a:lvl1pPr indent="0" algn="l">
              <a:buNone/>
              <a:defRPr lang="en-US" sz="1400" b="0" u="none" strike="noStrike">
                <a:solidFill>
                  <a:srgbClr val="000000"/>
                </a:solidFill>
                <a:effectLst/>
                <a:uFillTx/>
                <a:latin typeface="Times New Roman"/>
              </a:defRPr>
            </a:lvl1pPr>
          </a:lstStyle>
          <a:p>
            <a:pPr indent="0" algn="l">
              <a:buNone/>
            </a:pPr>
            <a:r>
              <a:rPr lang="en-US" sz="1400" b="0" u="none" strike="noStrike">
                <a:solidFill>
                  <a:srgbClr val="000000"/>
                </a:solidFill>
                <a:effectLst/>
                <a:uFillTx/>
                <a:latin typeface="Times New Roman"/>
              </a:rPr>
              <a:t>&lt;footer&gt;</a:t>
            </a:r>
          </a:p>
        </p:txBody>
      </p:sp>
      <p:sp>
        <p:nvSpPr>
          <p:cNvPr id="211" name="PlaceHolder 6"/>
          <p:cNvSpPr>
            <a:spLocks noGrp="1"/>
          </p:cNvSpPr>
          <p:nvPr>
            <p:ph type="sldNum" idx="26"/>
          </p:nvPr>
        </p:nvSpPr>
        <p:spPr>
          <a:xfrm>
            <a:off x="4278960" y="10157400"/>
            <a:ext cx="3280680" cy="534240"/>
          </a:xfrm>
          <a:prstGeom prst="rect">
            <a:avLst/>
          </a:prstGeom>
          <a:noFill/>
          <a:ln w="0">
            <a:noFill/>
          </a:ln>
        </p:spPr>
        <p:txBody>
          <a:bodyPr lIns="0" tIns="0" rIns="0" bIns="0" anchor="b">
            <a:noAutofit/>
          </a:bodyPr>
          <a:lstStyle>
            <a:lvl1pPr indent="0" algn="r">
              <a:buNone/>
              <a:defRPr lang="en-US" sz="1400" b="0" u="none" strike="noStrike">
                <a:solidFill>
                  <a:srgbClr val="000000"/>
                </a:solidFill>
                <a:effectLst/>
                <a:uFillTx/>
                <a:latin typeface="Times New Roman"/>
              </a:defRPr>
            </a:lvl1pPr>
          </a:lstStyle>
          <a:p>
            <a:pPr indent="0" algn="r">
              <a:buNone/>
            </a:pPr>
            <a:fld id="{01BB9060-DC44-4D2D-88B8-245A7B49DD44}" type="slidenum">
              <a:rPr lang="en-US" sz="1400" b="0" u="none" strike="noStrike">
                <a:solidFill>
                  <a:srgbClr val="000000"/>
                </a:solidFill>
                <a:effectLst/>
                <a:uFillTx/>
                <a:latin typeface="Times New Roman"/>
              </a:rPr>
              <a:t>‹#›</a:t>
            </a:fld>
            <a:endParaRPr lang="en-US" sz="1400" b="0" u="none" strike="noStrike">
              <a:solidFill>
                <a:srgbClr val="000000"/>
              </a:solidFill>
              <a:effectLst/>
              <a:uFillTx/>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en.wikipedia.org/wiki/Boulevard_du_Temple_(photograph)" TargetMode="External"/><Relationship Id="rId2" Type="http://schemas.openxmlformats.org/officeDocument/2006/relationships/slide" Target="../slides/slide12.xml"/><Relationship Id="rId1" Type="http://schemas.openxmlformats.org/officeDocument/2006/relationships/notesMaster" Target="../notesMasters/notesMaster1.xml"/><Relationship Id="rId5" Type="http://schemas.openxmlformats.org/officeDocument/2006/relationships/hyperlink" Target="https://en.wikipedia.org/wiki/Louis_Daguerre" TargetMode="External"/><Relationship Id="rId4" Type="http://schemas.openxmlformats.org/officeDocument/2006/relationships/hyperlink" Target="https://en.wikipedia.org/wiki/Daguerreotype"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5" name="PlaceHolder 1"/>
          <p:cNvSpPr>
            <a:spLocks noGrp="1" noRot="1" noChangeAspect="1"/>
          </p:cNvSpPr>
          <p:nvPr>
            <p:ph type="sldImg"/>
          </p:nvPr>
        </p:nvSpPr>
        <p:spPr>
          <a:xfrm>
            <a:off x="112680" y="895320"/>
            <a:ext cx="7089480" cy="3989160"/>
          </a:xfrm>
          <a:prstGeom prst="rect">
            <a:avLst/>
          </a:prstGeom>
          <a:ln w="0">
            <a:noFill/>
          </a:ln>
        </p:spPr>
      </p:sp>
      <p:sp>
        <p:nvSpPr>
          <p:cNvPr id="1176"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Lecture Recording</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Please see Panopto.</a:t>
            </a:r>
          </a:p>
          <a:p>
            <a:pPr indent="0" algn="l">
              <a:lnSpc>
                <a:spcPct val="100000"/>
              </a:lnSpc>
              <a:buNone/>
            </a:pPr>
            <a:endParaRPr lang="en-US" sz="2000" b="0" u="none" strike="noStrike" dirty="0">
              <a:solidFill>
                <a:srgbClr val="000000"/>
              </a:solidFill>
              <a:effectLst/>
              <a:uFillTx/>
              <a:latin typeface="Arial"/>
            </a:endParaRPr>
          </a:p>
        </p:txBody>
      </p:sp>
      <p:sp>
        <p:nvSpPr>
          <p:cNvPr id="1177" name="PlaceHolder 3"/>
          <p:cNvSpPr>
            <a:spLocks noGrp="1"/>
          </p:cNvSpPr>
          <p:nvPr>
            <p:ph type="sldNum" idx="28"/>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420A5AAD-EDF7-4B36-B1B8-91E4C1D89A46}" type="slidenum">
              <a:rPr lang="en-US" sz="1300" b="0" u="none" strike="noStrike">
                <a:solidFill>
                  <a:srgbClr val="000000"/>
                </a:solidFill>
                <a:effectLst/>
                <a:uFillTx/>
                <a:latin typeface="Times New Roman"/>
              </a:rPr>
              <a:t>1</a:t>
            </a:fld>
            <a:endParaRPr lang="en-US" sz="1300" b="0" u="none" strike="noStrike">
              <a:solidFill>
                <a:srgbClr val="000000"/>
              </a:solidFill>
              <a:effectLst/>
              <a:uFillTx/>
              <a:latin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8" name="PlaceHolder 1"/>
          <p:cNvSpPr>
            <a:spLocks noGrp="1" noRot="1" noChangeAspect="1"/>
          </p:cNvSpPr>
          <p:nvPr>
            <p:ph type="sldImg"/>
          </p:nvPr>
        </p:nvSpPr>
        <p:spPr>
          <a:xfrm>
            <a:off x="112680" y="895320"/>
            <a:ext cx="7089480" cy="3989160"/>
          </a:xfrm>
          <a:prstGeom prst="rect">
            <a:avLst/>
          </a:prstGeom>
          <a:ln w="0">
            <a:noFill/>
          </a:ln>
        </p:spPr>
      </p:sp>
      <p:sp>
        <p:nvSpPr>
          <p:cNvPr id="1179"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180" name="PlaceHolder 3"/>
          <p:cNvSpPr>
            <a:spLocks noGrp="1"/>
          </p:cNvSpPr>
          <p:nvPr>
            <p:ph type="sldNum" idx="29"/>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CF3EB544-B16A-4350-9000-BB2CEE4BB2FF}" type="slidenum">
              <a:rPr lang="en-US" sz="1300" b="0" u="none" strike="noStrike">
                <a:solidFill>
                  <a:srgbClr val="000000"/>
                </a:solidFill>
                <a:effectLst/>
                <a:uFillTx/>
                <a:latin typeface="Times New Roman"/>
              </a:rPr>
              <a:t>2</a:t>
            </a:fld>
            <a:endParaRPr lang="en-US" sz="1300" b="0" u="none" strike="noStrike">
              <a:solidFill>
                <a:srgbClr val="000000"/>
              </a:solidFill>
              <a:effectLst/>
              <a:uFillTx/>
              <a:latin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1" name="PlaceHolder 1"/>
          <p:cNvSpPr>
            <a:spLocks noGrp="1" noRot="1" noChangeAspect="1"/>
          </p:cNvSpPr>
          <p:nvPr>
            <p:ph type="sldImg"/>
          </p:nvPr>
        </p:nvSpPr>
        <p:spPr>
          <a:xfrm>
            <a:off x="112680" y="895320"/>
            <a:ext cx="7089480" cy="3989160"/>
          </a:xfrm>
          <a:prstGeom prst="rect">
            <a:avLst/>
          </a:prstGeom>
          <a:ln w="0">
            <a:noFill/>
          </a:ln>
        </p:spPr>
      </p:sp>
      <p:sp>
        <p:nvSpPr>
          <p:cNvPr id="1182"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183" name="PlaceHolder 3"/>
          <p:cNvSpPr>
            <a:spLocks noGrp="1"/>
          </p:cNvSpPr>
          <p:nvPr>
            <p:ph type="sldNum" idx="30"/>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E1D2116E-D4C4-4A40-86C4-5069C79763E3}" type="slidenum">
              <a:rPr lang="en-US" sz="1300" b="0" u="none" strike="noStrike">
                <a:solidFill>
                  <a:srgbClr val="000000"/>
                </a:solidFill>
                <a:effectLst/>
                <a:uFillTx/>
                <a:latin typeface="Times New Roman"/>
              </a:rPr>
              <a:t>3</a:t>
            </a:fld>
            <a:endParaRPr lang="en-US" sz="1300" b="0" u="none" strike="noStrike">
              <a:solidFill>
                <a:srgbClr val="000000"/>
              </a:solidFill>
              <a:effectLst/>
              <a:uFillTx/>
              <a:latin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4" name="PlaceHolder 1"/>
          <p:cNvSpPr>
            <a:spLocks noGrp="1" noRot="1" noChangeAspect="1"/>
          </p:cNvSpPr>
          <p:nvPr>
            <p:ph type="sldImg"/>
          </p:nvPr>
        </p:nvSpPr>
        <p:spPr>
          <a:xfrm>
            <a:off x="112680" y="895320"/>
            <a:ext cx="7089480" cy="3989160"/>
          </a:xfrm>
          <a:prstGeom prst="rect">
            <a:avLst/>
          </a:prstGeom>
          <a:ln w="0">
            <a:noFill/>
          </a:ln>
        </p:spPr>
      </p:sp>
      <p:sp>
        <p:nvSpPr>
          <p:cNvPr id="1185"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In these very early ‘cameras’, light from a scene passed through a small opening (pinhole) and was projected onto a wall on the inside</a:t>
            </a:r>
          </a:p>
        </p:txBody>
      </p:sp>
      <p:sp>
        <p:nvSpPr>
          <p:cNvPr id="1186" name="PlaceHolder 3"/>
          <p:cNvSpPr>
            <a:spLocks noGrp="1"/>
          </p:cNvSpPr>
          <p:nvPr>
            <p:ph type="sldNum" idx="31"/>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7D6FD3E9-4346-421B-9C69-1935136A064E}" type="slidenum">
              <a:rPr lang="en-US" sz="1300" b="0" u="none" strike="noStrike">
                <a:solidFill>
                  <a:srgbClr val="000000"/>
                </a:solidFill>
                <a:effectLst/>
                <a:uFillTx/>
                <a:latin typeface="Times New Roman"/>
              </a:rPr>
              <a:t>4</a:t>
            </a:fld>
            <a:endParaRPr lang="en-US" sz="1300" b="0" u="none" strike="noStrike">
              <a:solidFill>
                <a:srgbClr val="000000"/>
              </a:solidFill>
              <a:effectLst/>
              <a:uFillTx/>
              <a:latin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 name="PlaceHolder 1"/>
          <p:cNvSpPr>
            <a:spLocks noGrp="1" noRot="1" noChangeAspect="1"/>
          </p:cNvSpPr>
          <p:nvPr>
            <p:ph type="sldImg"/>
          </p:nvPr>
        </p:nvSpPr>
        <p:spPr>
          <a:xfrm>
            <a:off x="112680" y="895320"/>
            <a:ext cx="7089480" cy="3989160"/>
          </a:xfrm>
          <a:prstGeom prst="rect">
            <a:avLst/>
          </a:prstGeom>
          <a:ln w="0">
            <a:noFill/>
          </a:ln>
        </p:spPr>
      </p:sp>
      <p:sp>
        <p:nvSpPr>
          <p:cNvPr id="1188"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189" name="PlaceHolder 3"/>
          <p:cNvSpPr>
            <a:spLocks noGrp="1"/>
          </p:cNvSpPr>
          <p:nvPr>
            <p:ph type="sldNum" idx="32"/>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D8F97129-0B31-4C6D-A0CC-4341E7C41B2F}" type="slidenum">
              <a:rPr lang="en-US" sz="1300" b="0" u="none" strike="noStrike">
                <a:solidFill>
                  <a:srgbClr val="000000"/>
                </a:solidFill>
                <a:effectLst/>
                <a:uFillTx/>
                <a:latin typeface="Times New Roman"/>
              </a:rPr>
              <a:t>5</a:t>
            </a:fld>
            <a:endParaRPr lang="en-US" sz="1300" b="0" u="none" strike="noStrike">
              <a:solidFill>
                <a:srgbClr val="000000"/>
              </a:solidFill>
              <a:effectLst/>
              <a:uFillTx/>
              <a:latin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0" name="PlaceHolder 1"/>
          <p:cNvSpPr>
            <a:spLocks noGrp="1" noRot="1" noChangeAspect="1"/>
          </p:cNvSpPr>
          <p:nvPr>
            <p:ph type="sldImg"/>
          </p:nvPr>
        </p:nvSpPr>
        <p:spPr>
          <a:xfrm>
            <a:off x="112680" y="895320"/>
            <a:ext cx="7089480" cy="3989160"/>
          </a:xfrm>
          <a:prstGeom prst="rect">
            <a:avLst/>
          </a:prstGeom>
          <a:ln w="0">
            <a:noFill/>
          </a:ln>
        </p:spPr>
      </p:sp>
      <p:sp>
        <p:nvSpPr>
          <p:cNvPr id="1191"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192" name="PlaceHolder 3"/>
          <p:cNvSpPr>
            <a:spLocks noGrp="1"/>
          </p:cNvSpPr>
          <p:nvPr>
            <p:ph type="sldNum" idx="33"/>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C28BB35D-0F36-438C-81E6-956FDB8D9937}" type="slidenum">
              <a:rPr lang="en-US" sz="1300" b="0" u="none" strike="noStrike">
                <a:solidFill>
                  <a:srgbClr val="000000"/>
                </a:solidFill>
                <a:effectLst/>
                <a:uFillTx/>
                <a:latin typeface="Times New Roman"/>
              </a:rPr>
              <a:t>6</a:t>
            </a:fld>
            <a:endParaRPr lang="en-US" sz="1300" b="0" u="none" strike="noStrike">
              <a:solidFill>
                <a:srgbClr val="000000"/>
              </a:solidFill>
              <a:effectLst/>
              <a:uFillTx/>
              <a:latin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3" name="PlaceHolder 1"/>
          <p:cNvSpPr>
            <a:spLocks noGrp="1" noRot="1" noChangeAspect="1"/>
          </p:cNvSpPr>
          <p:nvPr>
            <p:ph type="sldImg"/>
          </p:nvPr>
        </p:nvSpPr>
        <p:spPr>
          <a:xfrm>
            <a:off x="112680" y="895320"/>
            <a:ext cx="7089480" cy="3989160"/>
          </a:xfrm>
          <a:prstGeom prst="rect">
            <a:avLst/>
          </a:prstGeom>
          <a:ln w="0">
            <a:noFill/>
          </a:ln>
        </p:spPr>
      </p:sp>
      <p:sp>
        <p:nvSpPr>
          <p:cNvPr id="1194"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https://</a:t>
            </a:r>
            <a:r>
              <a:rPr lang="en-US" sz="2000" b="0" u="none" strike="noStrike" dirty="0" err="1">
                <a:solidFill>
                  <a:srgbClr val="000000"/>
                </a:solidFill>
                <a:effectLst/>
                <a:uFillTx/>
                <a:latin typeface="Arial"/>
              </a:rPr>
              <a:t>drawingchamber.wordpress.com</a:t>
            </a:r>
            <a:r>
              <a:rPr lang="en-US" sz="2000" b="0" u="none" strike="noStrike" dirty="0">
                <a:solidFill>
                  <a:srgbClr val="000000"/>
                </a:solidFill>
                <a:effectLst/>
                <a:uFillTx/>
                <a:latin typeface="Arial"/>
              </a:rPr>
              <a:t>/about-me/about/camera-obscura-</a:t>
            </a:r>
            <a:r>
              <a:rPr lang="en-US" sz="2000" b="0" u="none" strike="noStrike" dirty="0" err="1">
                <a:solidFill>
                  <a:srgbClr val="000000"/>
                </a:solidFill>
                <a:effectLst/>
                <a:uFillTx/>
                <a:latin typeface="Arial"/>
              </a:rPr>
              <a:t>claude</a:t>
            </a:r>
            <a:r>
              <a:rPr lang="en-US" sz="2000" b="0" u="none" strike="noStrike" dirty="0">
                <a:solidFill>
                  <a:srgbClr val="000000"/>
                </a:solidFill>
                <a:effectLst/>
                <a:uFillTx/>
                <a:latin typeface="Arial"/>
              </a:rPr>
              <a:t>-glass-and-camera-lucida/</a:t>
            </a:r>
          </a:p>
        </p:txBody>
      </p:sp>
      <p:sp>
        <p:nvSpPr>
          <p:cNvPr id="1195" name="PlaceHolder 3"/>
          <p:cNvSpPr>
            <a:spLocks noGrp="1"/>
          </p:cNvSpPr>
          <p:nvPr>
            <p:ph type="sldNum" idx="34"/>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72BA9996-E520-4852-B64C-239EA9467D4A}" type="slidenum">
              <a:rPr lang="en-US" sz="1300" b="0" u="none" strike="noStrike">
                <a:solidFill>
                  <a:schemeClr val="dk1"/>
                </a:solidFill>
                <a:effectLst/>
                <a:uFillTx/>
                <a:latin typeface="+mn-lt"/>
                <a:ea typeface="+mn-ea"/>
              </a:rPr>
              <a:t>7</a:t>
            </a:fld>
            <a:endParaRPr lang="en-US" sz="1300" b="0" u="none" strike="noStrike">
              <a:solidFill>
                <a:srgbClr val="000000"/>
              </a:solidFill>
              <a:effectLst/>
              <a:uFillTx/>
              <a:latin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6" name="PlaceHolder 1"/>
          <p:cNvSpPr>
            <a:spLocks noGrp="1" noRot="1" noChangeAspect="1"/>
          </p:cNvSpPr>
          <p:nvPr>
            <p:ph type="sldImg"/>
          </p:nvPr>
        </p:nvSpPr>
        <p:spPr>
          <a:xfrm>
            <a:off x="112320" y="895680"/>
            <a:ext cx="7090200" cy="3988080"/>
          </a:xfrm>
          <a:prstGeom prst="rect">
            <a:avLst/>
          </a:prstGeom>
          <a:ln w="0">
            <a:noFill/>
          </a:ln>
        </p:spPr>
      </p:sp>
      <p:sp>
        <p:nvSpPr>
          <p:cNvPr id="1197"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Trailer: http://</a:t>
            </a:r>
            <a:r>
              <a:rPr lang="en-US" sz="2000" b="0" u="none" strike="noStrike" dirty="0" err="1">
                <a:solidFill>
                  <a:srgbClr val="000000"/>
                </a:solidFill>
                <a:effectLst/>
                <a:uFillTx/>
                <a:latin typeface="Arial"/>
              </a:rPr>
              <a:t>www.imdb.com</a:t>
            </a:r>
            <a:r>
              <a:rPr lang="en-US" sz="2000" b="0" u="none" strike="noStrike" dirty="0">
                <a:solidFill>
                  <a:srgbClr val="000000"/>
                </a:solidFill>
                <a:effectLst/>
                <a:uFillTx/>
                <a:latin typeface="Arial"/>
              </a:rPr>
              <a:t>/title/tt3089388/</a:t>
            </a:r>
            <a:r>
              <a:rPr lang="en-US" sz="2000" b="0" u="none" strike="noStrike" dirty="0" err="1">
                <a:solidFill>
                  <a:srgbClr val="000000"/>
                </a:solidFill>
                <a:effectLst/>
                <a:uFillTx/>
                <a:latin typeface="Arial"/>
              </a:rPr>
              <a:t>videoplayer</a:t>
            </a:r>
            <a:r>
              <a:rPr lang="en-US" sz="2000" b="0" u="none" strike="noStrike" dirty="0">
                <a:solidFill>
                  <a:srgbClr val="000000"/>
                </a:solidFill>
                <a:effectLst/>
                <a:uFillTx/>
                <a:latin typeface="Arial"/>
              </a:rPr>
              <a:t>/vi4167804953?ref_=</a:t>
            </a:r>
            <a:r>
              <a:rPr lang="en-US" sz="2000" b="0" u="none" strike="noStrike" dirty="0" err="1">
                <a:solidFill>
                  <a:srgbClr val="000000"/>
                </a:solidFill>
                <a:effectLst/>
                <a:uFillTx/>
                <a:latin typeface="Arial"/>
              </a:rPr>
              <a:t>tt_ov_vi</a:t>
            </a:r>
            <a:endParaRPr lang="en-US" sz="2000" b="0" u="none" strike="noStrike" dirty="0">
              <a:solidFill>
                <a:srgbClr val="000000"/>
              </a:solidFill>
              <a:effectLst/>
              <a:uFillTx/>
              <a:latin typeface="Arial"/>
            </a:endParaRP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Tim Jenison – </a:t>
            </a:r>
            <a:r>
              <a:rPr lang="en-US" sz="2000" b="0" u="none" strike="noStrike" dirty="0" err="1">
                <a:solidFill>
                  <a:srgbClr val="000000"/>
                </a:solidFill>
                <a:effectLst/>
                <a:uFillTx/>
                <a:latin typeface="Arial"/>
              </a:rPr>
              <a:t>NewTek</a:t>
            </a:r>
            <a:r>
              <a:rPr lang="en-US" sz="2000" b="0" u="none" strike="noStrike" dirty="0">
                <a:solidFill>
                  <a:srgbClr val="000000"/>
                </a:solidFill>
                <a:effectLst/>
                <a:uFillTx/>
                <a:latin typeface="Arial"/>
              </a:rPr>
              <a:t> company.</a:t>
            </a:r>
          </a:p>
          <a:p>
            <a:pPr indent="0" algn="l">
              <a:lnSpc>
                <a:spcPct val="100000"/>
              </a:lnSpc>
              <a:buNone/>
            </a:pPr>
            <a:r>
              <a:rPr lang="en-US" sz="2000" b="0" u="none" strike="noStrike" dirty="0">
                <a:solidFill>
                  <a:srgbClr val="000000"/>
                </a:solidFill>
                <a:effectLst/>
                <a:uFillTx/>
                <a:latin typeface="Arial"/>
              </a:rPr>
              <a:t>Chromatic aberration, lens curvature distortion visible.</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Hockney – 2001 book - </a:t>
            </a:r>
          </a:p>
        </p:txBody>
      </p:sp>
      <p:sp>
        <p:nvSpPr>
          <p:cNvPr id="1198" name="PlaceHolder 3"/>
          <p:cNvSpPr>
            <a:spLocks noGrp="1"/>
          </p:cNvSpPr>
          <p:nvPr>
            <p:ph type="sldNum" idx="35"/>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F28D05D3-2E54-460C-B8D0-9A974FFE8C35}" type="slidenum">
              <a:rPr lang="en-US" sz="1300" b="0" u="none" strike="noStrike">
                <a:solidFill>
                  <a:schemeClr val="dk1"/>
                </a:solidFill>
                <a:effectLst/>
                <a:uFillTx/>
                <a:latin typeface="+mn-lt"/>
                <a:ea typeface="+mn-ea"/>
              </a:rPr>
              <a:t>8</a:t>
            </a:fld>
            <a:endParaRPr lang="en-US" sz="1300" b="0" u="none" strike="noStrike">
              <a:solidFill>
                <a:srgbClr val="000000"/>
              </a:solidFill>
              <a:effectLst/>
              <a:uFillTx/>
              <a:latin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9" name="PlaceHolder 1"/>
          <p:cNvSpPr>
            <a:spLocks noGrp="1" noRot="1" noChangeAspect="1"/>
          </p:cNvSpPr>
          <p:nvPr>
            <p:ph type="sldImg"/>
          </p:nvPr>
        </p:nvSpPr>
        <p:spPr>
          <a:xfrm>
            <a:off x="112320" y="895680"/>
            <a:ext cx="7090200" cy="3988080"/>
          </a:xfrm>
          <a:prstGeom prst="rect">
            <a:avLst/>
          </a:prstGeom>
          <a:ln w="0">
            <a:noFill/>
          </a:ln>
        </p:spPr>
      </p:sp>
      <p:sp>
        <p:nvSpPr>
          <p:cNvPr id="1200"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a:solidFill>
                  <a:srgbClr val="000000"/>
                </a:solidFill>
                <a:effectLst/>
                <a:uFillTx/>
                <a:latin typeface="Arial"/>
              </a:rPr>
              <a:t>Trailer: http://www.imdb.com/title/tt3089388/videoplayer/vi4167804953?ref_=tt_ov_vi</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Tim Jenison – NewTek company.</a:t>
            </a:r>
          </a:p>
          <a:p>
            <a:pPr indent="0" algn="l">
              <a:lnSpc>
                <a:spcPct val="100000"/>
              </a:lnSpc>
              <a:buNone/>
            </a:pPr>
            <a:r>
              <a:rPr lang="en-US" sz="2000" b="0" u="none" strike="noStrike">
                <a:solidFill>
                  <a:srgbClr val="000000"/>
                </a:solidFill>
                <a:effectLst/>
                <a:uFillTx/>
                <a:latin typeface="Arial"/>
              </a:rPr>
              <a:t>Chromatic aberration, lens curvature distortion visible.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Hockney – 2001 book - </a:t>
            </a:r>
          </a:p>
        </p:txBody>
      </p:sp>
      <p:sp>
        <p:nvSpPr>
          <p:cNvPr id="1201" name="PlaceHolder 3"/>
          <p:cNvSpPr>
            <a:spLocks noGrp="1"/>
          </p:cNvSpPr>
          <p:nvPr>
            <p:ph type="sldNum" idx="36"/>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14E6F900-0729-4A61-B726-4A51C3E15AE7}" type="slidenum">
              <a:rPr lang="en-US" sz="1300" b="0" u="none" strike="noStrike">
                <a:solidFill>
                  <a:schemeClr val="dk1"/>
                </a:solidFill>
                <a:effectLst/>
                <a:uFillTx/>
                <a:latin typeface="+mn-lt"/>
                <a:ea typeface="+mn-ea"/>
              </a:rPr>
              <a:t>9</a:t>
            </a:fld>
            <a:endParaRPr lang="en-US" sz="1300" b="0" u="none" strike="noStrike">
              <a:solidFill>
                <a:srgbClr val="000000"/>
              </a:solidFill>
              <a:effectLst/>
              <a:uFillTx/>
              <a:latin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2" name="PlaceHolder 1"/>
          <p:cNvSpPr>
            <a:spLocks noGrp="1" noRot="1" noChangeAspect="1"/>
          </p:cNvSpPr>
          <p:nvPr>
            <p:ph type="sldImg"/>
          </p:nvPr>
        </p:nvSpPr>
        <p:spPr>
          <a:xfrm>
            <a:off x="112320" y="895680"/>
            <a:ext cx="7090200" cy="3988080"/>
          </a:xfrm>
          <a:prstGeom prst="rect">
            <a:avLst/>
          </a:prstGeom>
          <a:ln w="0">
            <a:noFill/>
          </a:ln>
        </p:spPr>
      </p:sp>
      <p:sp>
        <p:nvSpPr>
          <p:cNvPr id="1203"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a:solidFill>
                  <a:srgbClr val="000000"/>
                </a:solidFill>
                <a:effectLst/>
                <a:uFillTx/>
                <a:latin typeface="Arial"/>
              </a:rPr>
              <a:t>Tim Jenison built a replica of the room depicted in Vermeer’s painting, then attempted to paint it using the same techniques.</a:t>
            </a:r>
          </a:p>
          <a:p>
            <a:pPr indent="0" algn="l">
              <a:lnSpc>
                <a:spcPct val="100000"/>
              </a:lnSpc>
              <a:buNone/>
            </a:pPr>
            <a:r>
              <a:rPr lang="en-US" sz="2000" b="0" u="none" strike="noStrike">
                <a:solidFill>
                  <a:srgbClr val="000000"/>
                </a:solidFill>
                <a:effectLst/>
                <a:uFillTx/>
                <a:latin typeface="Arial"/>
              </a:rPr>
              <a:t>We see (in the background) the replica room, plus in the foreground to the right Tim’s painting.</a:t>
            </a:r>
          </a:p>
        </p:txBody>
      </p:sp>
      <p:sp>
        <p:nvSpPr>
          <p:cNvPr id="1204" name="PlaceHolder 3"/>
          <p:cNvSpPr>
            <a:spLocks noGrp="1"/>
          </p:cNvSpPr>
          <p:nvPr>
            <p:ph type="sldNum" idx="37"/>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7CD407F5-ED8A-49BC-ABE5-D1C99B2E386C}" type="slidenum">
              <a:rPr lang="en-US" sz="1300" b="0" u="none" strike="noStrike">
                <a:solidFill>
                  <a:schemeClr val="dk1"/>
                </a:solidFill>
                <a:effectLst/>
                <a:uFillTx/>
                <a:latin typeface="+mn-lt"/>
                <a:ea typeface="+mn-ea"/>
              </a:rPr>
              <a:t>10</a:t>
            </a:fld>
            <a:endParaRPr lang="en-US" sz="1300" b="0" u="none" strike="noStrike">
              <a:solidFill>
                <a:srgbClr val="000000"/>
              </a:solidFill>
              <a:effectLst/>
              <a:uFillTx/>
              <a:latin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5" name="PlaceHolder 1"/>
          <p:cNvSpPr>
            <a:spLocks noGrp="1" noRot="1" noChangeAspect="1"/>
          </p:cNvSpPr>
          <p:nvPr>
            <p:ph type="sldImg"/>
          </p:nvPr>
        </p:nvSpPr>
        <p:spPr>
          <a:xfrm>
            <a:off x="112680" y="895320"/>
            <a:ext cx="7089480" cy="3989160"/>
          </a:xfrm>
          <a:prstGeom prst="rect">
            <a:avLst/>
          </a:prstGeom>
          <a:ln w="0">
            <a:noFill/>
          </a:ln>
        </p:spPr>
      </p:sp>
      <p:sp>
        <p:nvSpPr>
          <p:cNvPr id="1206"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spcBef>
                <a:spcPts val="1191"/>
              </a:spcBef>
              <a:spcAft>
                <a:spcPts val="992"/>
              </a:spcAft>
              <a:buNone/>
            </a:pPr>
            <a:r>
              <a:rPr lang="en-US" sz="1000" b="0" u="none" strike="noStrike" dirty="0">
                <a:solidFill>
                  <a:srgbClr val="000000"/>
                </a:solidFill>
                <a:effectLst/>
                <a:uFillTx/>
                <a:latin typeface="Arial"/>
              </a:rPr>
              <a:t>Instead of using paper or film, Niépce utilized a 16.2 cm × 20.2 cm pewter plate as his backing. He coated the metal with a thin layer of Bitumen of Judea (a light-sensitive natural asphalt) and placed it inside a camera obscura pointed out his workroom window</a:t>
            </a:r>
          </a:p>
          <a:p>
            <a:pPr indent="0" algn="l">
              <a:lnSpc>
                <a:spcPct val="100000"/>
              </a:lnSpc>
              <a:spcBef>
                <a:spcPts val="1191"/>
              </a:spcBef>
              <a:spcAft>
                <a:spcPts val="992"/>
              </a:spcAft>
              <a:buNone/>
            </a:pPr>
            <a:r>
              <a:rPr lang="en-US" sz="1000" b="0" u="none" strike="noStrike" dirty="0">
                <a:solidFill>
                  <a:srgbClr val="000000"/>
                </a:solidFill>
                <a:effectLst/>
                <a:uFillTx/>
                <a:latin typeface="Arial"/>
              </a:rPr>
              <a:t>The Development: He washed the plate with a mixture of oil of lavender and white petroleum. This dissolved away the soft bitumen that had been in the shadows, leaving behind a permanent image made of hardened light areas and bare, dark pewter.</a:t>
            </a:r>
          </a:p>
          <a:p>
            <a:pPr indent="0" algn="l">
              <a:lnSpc>
                <a:spcPct val="100000"/>
              </a:lnSpc>
              <a:spcBef>
                <a:spcPts val="1191"/>
              </a:spcBef>
              <a:spcAft>
                <a:spcPts val="992"/>
              </a:spcAft>
              <a:buNone/>
            </a:pPr>
            <a:r>
              <a:rPr lang="en-US" sz="1000" b="0" u="none" strike="noStrike" dirty="0">
                <a:solidFill>
                  <a:srgbClr val="000000"/>
                </a:solidFill>
                <a:effectLst/>
                <a:uFillTx/>
                <a:latin typeface="Arial"/>
              </a:rPr>
              <a:t>Niépce called this innovative process heliography (literally "sun drawing"). The original, historic pewter plate survives to this day and is preserved in a specialized, oxygen-free display case at the Harry Ransom Center at the University of Texas at Austin.</a:t>
            </a:r>
          </a:p>
        </p:txBody>
      </p:sp>
      <p:sp>
        <p:nvSpPr>
          <p:cNvPr id="1207" name="PlaceHolder 3"/>
          <p:cNvSpPr>
            <a:spLocks noGrp="1"/>
          </p:cNvSpPr>
          <p:nvPr>
            <p:ph type="sldNum" idx="38"/>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9AFA284F-9BDA-4DD6-874C-906901727971}" type="slidenum">
              <a:rPr lang="en-US" sz="1300" b="0" u="none" strike="noStrike">
                <a:solidFill>
                  <a:srgbClr val="000000"/>
                </a:solidFill>
                <a:effectLst/>
                <a:uFillTx/>
                <a:latin typeface="Times New Roman"/>
              </a:rPr>
              <a:t>11</a:t>
            </a:fld>
            <a:endParaRPr lang="en-US" sz="1300" b="0" u="none" strike="noStrike">
              <a:solidFill>
                <a:srgbClr val="000000"/>
              </a:solidFill>
              <a:effectLst/>
              <a:uFillTx/>
              <a:latin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 name="PlaceHolder 1"/>
          <p:cNvSpPr>
            <a:spLocks noGrp="1" noRot="1" noChangeAspect="1"/>
          </p:cNvSpPr>
          <p:nvPr>
            <p:ph type="sldImg"/>
          </p:nvPr>
        </p:nvSpPr>
        <p:spPr>
          <a:xfrm>
            <a:off x="112680" y="895320"/>
            <a:ext cx="7089480" cy="3989160"/>
          </a:xfrm>
          <a:prstGeom prst="rect">
            <a:avLst/>
          </a:prstGeom>
          <a:ln w="0">
            <a:noFill/>
          </a:ln>
        </p:spPr>
      </p:sp>
      <p:sp>
        <p:nvSpPr>
          <p:cNvPr id="1209"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202122"/>
                </a:solidFill>
                <a:effectLst/>
                <a:uFillTx/>
                <a:latin typeface="Arial"/>
              </a:rPr>
              <a:t>The </a:t>
            </a:r>
            <a:r>
              <a:rPr lang="en-US" sz="2000" b="0" i="1" u="none" strike="noStrike" dirty="0">
                <a:solidFill>
                  <a:srgbClr val="000000"/>
                </a:solidFill>
                <a:effectLst/>
                <a:uFillTx/>
                <a:latin typeface="Arial"/>
                <a:hlinkClick r:id="rId3"/>
              </a:rPr>
              <a:t>Boulevard du Temple</a:t>
            </a:r>
            <a:r>
              <a:rPr lang="en-US" sz="2000" b="0" u="none" strike="noStrike" dirty="0">
                <a:solidFill>
                  <a:srgbClr val="202122"/>
                </a:solidFill>
                <a:effectLst/>
                <a:uFillTx/>
                <a:latin typeface="Arial"/>
              </a:rPr>
              <a:t>, a </a:t>
            </a:r>
            <a:r>
              <a:rPr lang="en-US" sz="2000" b="0" u="none" strike="noStrike" dirty="0">
                <a:solidFill>
                  <a:srgbClr val="000000"/>
                </a:solidFill>
                <a:effectLst/>
                <a:uFillTx/>
                <a:latin typeface="Arial"/>
                <a:hlinkClick r:id="rId4"/>
              </a:rPr>
              <a:t>daguerreotype</a:t>
            </a:r>
            <a:r>
              <a:rPr lang="en-US" sz="2000" b="0" u="none" strike="noStrike" dirty="0">
                <a:solidFill>
                  <a:srgbClr val="202122"/>
                </a:solidFill>
                <a:effectLst/>
                <a:uFillTx/>
                <a:latin typeface="Arial"/>
              </a:rPr>
              <a:t> made by </a:t>
            </a:r>
            <a:r>
              <a:rPr lang="en-US" sz="2000" b="0" u="none" strike="noStrike" dirty="0">
                <a:solidFill>
                  <a:srgbClr val="000000"/>
                </a:solidFill>
                <a:effectLst/>
                <a:uFillTx/>
                <a:latin typeface="Arial"/>
                <a:hlinkClick r:id="rId5"/>
              </a:rPr>
              <a:t>Louis Daguerre</a:t>
            </a:r>
            <a:r>
              <a:rPr lang="en-US" sz="2000" b="0" u="none" strike="noStrike" dirty="0">
                <a:solidFill>
                  <a:srgbClr val="202122"/>
                </a:solidFill>
                <a:effectLst/>
                <a:uFillTx/>
                <a:latin typeface="Arial"/>
              </a:rPr>
              <a:t> in 1838, is generally accepted as the earliest photograph to include people. It is a view of a busy street, but because the exposure lasted for several minutes the moving traffic left no trace. Only the two men near the bottom left corner, one of them apparently having his boots polished by the other, remained in one place long enough to be visible.</a:t>
            </a:r>
            <a:endParaRPr lang="en-US" sz="2000" b="0" u="none" strike="noStrike" dirty="0">
              <a:solidFill>
                <a:srgbClr val="000000"/>
              </a:solidFill>
              <a:effectLst/>
              <a:uFillTx/>
              <a:latin typeface="Arial"/>
            </a:endParaRPr>
          </a:p>
          <a:p>
            <a:pPr indent="0" algn="l">
              <a:lnSpc>
                <a:spcPct val="100000"/>
              </a:lnSpc>
              <a:buNone/>
            </a:pPr>
            <a:br>
              <a:rPr sz="2000" dirty="0"/>
            </a:br>
            <a:endParaRPr lang="en-US" sz="2000" b="0" u="none" strike="noStrike" dirty="0">
              <a:solidFill>
                <a:srgbClr val="000000"/>
              </a:solidFill>
              <a:effectLst/>
              <a:uFillTx/>
              <a:latin typeface="Arial"/>
            </a:endParaRPr>
          </a:p>
        </p:txBody>
      </p:sp>
      <p:sp>
        <p:nvSpPr>
          <p:cNvPr id="1210" name="PlaceHolder 3"/>
          <p:cNvSpPr>
            <a:spLocks noGrp="1"/>
          </p:cNvSpPr>
          <p:nvPr>
            <p:ph type="sldNum" idx="39"/>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0F978325-CA2A-4FAA-B4AF-540ED8A94E31}" type="slidenum">
              <a:rPr lang="en-US" sz="1300" b="0" u="none" strike="noStrike">
                <a:solidFill>
                  <a:srgbClr val="000000"/>
                </a:solidFill>
                <a:effectLst/>
                <a:uFillTx/>
                <a:latin typeface="Times New Roman"/>
              </a:rPr>
              <a:t>12</a:t>
            </a:fld>
            <a:endParaRPr lang="en-US" sz="1300" b="0" u="none" strike="noStrike">
              <a:solidFill>
                <a:srgbClr val="000000"/>
              </a:solidFill>
              <a:effectLst/>
              <a:uFillTx/>
              <a:latin typeface="Times New Roman"/>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1" name="PlaceHolder 1"/>
          <p:cNvSpPr>
            <a:spLocks noGrp="1" noRot="1" noChangeAspect="1"/>
          </p:cNvSpPr>
          <p:nvPr>
            <p:ph type="sldImg"/>
          </p:nvPr>
        </p:nvSpPr>
        <p:spPr>
          <a:xfrm>
            <a:off x="112680" y="895320"/>
            <a:ext cx="7089480" cy="3989160"/>
          </a:xfrm>
          <a:prstGeom prst="rect">
            <a:avLst/>
          </a:prstGeom>
          <a:ln w="0">
            <a:noFill/>
          </a:ln>
        </p:spPr>
      </p:sp>
      <p:sp>
        <p:nvSpPr>
          <p:cNvPr id="1212"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You can think of a camera as a machine that projects 3D scenes from a certain point of observation into 2D images</a:t>
            </a:r>
          </a:p>
        </p:txBody>
      </p:sp>
      <p:sp>
        <p:nvSpPr>
          <p:cNvPr id="1213" name="PlaceHolder 3"/>
          <p:cNvSpPr>
            <a:spLocks noGrp="1"/>
          </p:cNvSpPr>
          <p:nvPr>
            <p:ph type="sldNum" idx="40"/>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C3911BA5-3B0F-4A9A-8F19-7ED5A2F085C7}" type="slidenum">
              <a:rPr lang="en-US" sz="1300" b="0" u="none" strike="noStrike">
                <a:solidFill>
                  <a:srgbClr val="000000"/>
                </a:solidFill>
                <a:effectLst/>
                <a:uFillTx/>
                <a:latin typeface="Times New Roman"/>
              </a:rPr>
              <a:t>13</a:t>
            </a:fld>
            <a:endParaRPr lang="en-US" sz="1300" b="0" u="none" strike="noStrike">
              <a:solidFill>
                <a:srgbClr val="000000"/>
              </a:solidFill>
              <a:effectLst/>
              <a:uFillTx/>
              <a:latin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4" name="PlaceHolder 1"/>
          <p:cNvSpPr>
            <a:spLocks noGrp="1" noRot="1" noChangeAspect="1"/>
          </p:cNvSpPr>
          <p:nvPr>
            <p:ph type="sldImg"/>
          </p:nvPr>
        </p:nvSpPr>
        <p:spPr>
          <a:xfrm>
            <a:off x="112680" y="895320"/>
            <a:ext cx="7089480" cy="3989160"/>
          </a:xfrm>
          <a:prstGeom prst="rect">
            <a:avLst/>
          </a:prstGeom>
          <a:ln w="0">
            <a:noFill/>
          </a:ln>
        </p:spPr>
      </p:sp>
      <p:sp>
        <p:nvSpPr>
          <p:cNvPr id="1215"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rmAutofit/>
          </a:bodyPr>
          <a:lstStyle/>
          <a:p>
            <a:pPr indent="0" algn="l">
              <a:lnSpc>
                <a:spcPct val="100000"/>
              </a:lnSpc>
              <a:buNone/>
            </a:pPr>
            <a:r>
              <a:rPr lang="en-US" sz="2000" b="0" u="none" strike="noStrike" dirty="0">
                <a:solidFill>
                  <a:srgbClr val="000000"/>
                </a:solidFill>
                <a:effectLst/>
                <a:uFillTx/>
                <a:latin typeface="Arial"/>
              </a:rPr>
              <a:t>Paris town hall</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a:t>
            </a:r>
            <a:r>
              <a:rPr lang="en-US" sz="2000" b="1" u="none" strike="noStrike" dirty="0" err="1">
                <a:solidFill>
                  <a:srgbClr val="000000"/>
                </a:solidFill>
                <a:effectLst/>
                <a:uFillTx/>
                <a:latin typeface="Arial"/>
              </a:rPr>
              <a:t>Anamorphosis</a:t>
            </a:r>
            <a:r>
              <a:rPr lang="en-US" sz="2000" b="1" u="none" strike="noStrike" dirty="0">
                <a:solidFill>
                  <a:srgbClr val="000000"/>
                </a:solidFill>
                <a:effectLst/>
                <a:uFillTx/>
                <a:latin typeface="Arial"/>
              </a:rPr>
              <a:t>” - </a:t>
            </a:r>
            <a:r>
              <a:rPr lang="en-US" sz="2000" b="0" u="none" strike="noStrike" dirty="0">
                <a:solidFill>
                  <a:srgbClr val="000000"/>
                </a:solidFill>
                <a:effectLst/>
                <a:uFillTx/>
                <a:latin typeface="Arial"/>
              </a:rPr>
              <a:t>a distorted projection or perspective requiring the viewer to use special devices or occupy a specific vantage point (or both) to reconstitute the image.</a:t>
            </a:r>
          </a:p>
        </p:txBody>
      </p:sp>
      <p:sp>
        <p:nvSpPr>
          <p:cNvPr id="1216" name="PlaceHolder 3"/>
          <p:cNvSpPr>
            <a:spLocks noGrp="1"/>
          </p:cNvSpPr>
          <p:nvPr>
            <p:ph type="sldNum" idx="41"/>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15F67524-B1F0-45BB-903C-91973B46CB15}" type="slidenum">
              <a:rPr lang="en-US" sz="1300" b="0" u="none" strike="noStrike">
                <a:solidFill>
                  <a:schemeClr val="dk1"/>
                </a:solidFill>
                <a:effectLst/>
                <a:uFillTx/>
                <a:latin typeface="+mn-lt"/>
                <a:ea typeface="+mn-ea"/>
              </a:rPr>
              <a:t>14</a:t>
            </a:fld>
            <a:endParaRPr lang="en-US" sz="1300" b="0" u="none" strike="noStrike">
              <a:solidFill>
                <a:srgbClr val="000000"/>
              </a:solidFill>
              <a:effectLst/>
              <a:uFillTx/>
              <a:latin typeface="Times New Roman"/>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7" name="PlaceHolder 1"/>
          <p:cNvSpPr>
            <a:spLocks noGrp="1" noRot="1" noChangeAspect="1"/>
          </p:cNvSpPr>
          <p:nvPr>
            <p:ph type="sldImg"/>
          </p:nvPr>
        </p:nvSpPr>
        <p:spPr>
          <a:xfrm>
            <a:off x="112320" y="895680"/>
            <a:ext cx="7090200" cy="3988080"/>
          </a:xfrm>
          <a:prstGeom prst="rect">
            <a:avLst/>
          </a:prstGeom>
          <a:ln w="0">
            <a:noFill/>
          </a:ln>
        </p:spPr>
      </p:sp>
      <p:sp>
        <p:nvSpPr>
          <p:cNvPr id="1218"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219" name="PlaceHolder 3"/>
          <p:cNvSpPr>
            <a:spLocks noGrp="1"/>
          </p:cNvSpPr>
          <p:nvPr>
            <p:ph type="sldNum" idx="42"/>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9988458D-74A2-4779-A920-09F5850CBDE9}" type="slidenum">
              <a:rPr lang="en-US" sz="1300" b="0" u="none" strike="noStrike">
                <a:solidFill>
                  <a:srgbClr val="000000"/>
                </a:solidFill>
                <a:effectLst/>
                <a:uFillTx/>
                <a:latin typeface="Times New Roman"/>
              </a:rPr>
              <a:t>15</a:t>
            </a:fld>
            <a:endParaRPr lang="en-US" sz="1300" b="0" u="none" strike="noStrike">
              <a:solidFill>
                <a:srgbClr val="000000"/>
              </a:solidFill>
              <a:effectLst/>
              <a:uFillTx/>
              <a:latin typeface="Times New Roman"/>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0" name="PlaceHolder 1"/>
          <p:cNvSpPr>
            <a:spLocks noGrp="1" noRot="1" noChangeAspect="1"/>
          </p:cNvSpPr>
          <p:nvPr>
            <p:ph type="sldImg"/>
          </p:nvPr>
        </p:nvSpPr>
        <p:spPr>
          <a:xfrm>
            <a:off x="112680" y="895320"/>
            <a:ext cx="7089480" cy="3989160"/>
          </a:xfrm>
          <a:prstGeom prst="rect">
            <a:avLst/>
          </a:prstGeom>
          <a:ln w="0">
            <a:noFill/>
          </a:ln>
        </p:spPr>
      </p:sp>
      <p:sp>
        <p:nvSpPr>
          <p:cNvPr id="1221"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err="1">
                <a:solidFill>
                  <a:srgbClr val="000000"/>
                </a:solidFill>
                <a:effectLst/>
                <a:uFillTx/>
                <a:latin typeface="Arial"/>
              </a:rPr>
              <a:t>Anarmorphosis</a:t>
            </a:r>
            <a:endParaRPr lang="en-US" sz="2000" b="0" u="none" strike="noStrike" dirty="0">
              <a:solidFill>
                <a:srgbClr val="000000"/>
              </a:solidFill>
              <a:effectLst/>
              <a:uFillTx/>
              <a:latin typeface="Arial"/>
            </a:endParaRPr>
          </a:p>
        </p:txBody>
      </p:sp>
      <p:sp>
        <p:nvSpPr>
          <p:cNvPr id="1222" name="PlaceHolder 3"/>
          <p:cNvSpPr>
            <a:spLocks noGrp="1"/>
          </p:cNvSpPr>
          <p:nvPr>
            <p:ph type="sldNum" idx="43"/>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5A4BA52D-F33D-48F3-A899-0DF53759D6D8}" type="slidenum">
              <a:rPr lang="en-US" sz="1300" b="0" u="none" strike="noStrike">
                <a:solidFill>
                  <a:schemeClr val="dk1"/>
                </a:solidFill>
                <a:effectLst/>
                <a:uFillTx/>
                <a:latin typeface="+mn-lt"/>
                <a:ea typeface="+mn-ea"/>
              </a:rPr>
              <a:t>16</a:t>
            </a:fld>
            <a:endParaRPr lang="en-US" sz="1300" b="0" u="none" strike="noStrike">
              <a:solidFill>
                <a:srgbClr val="000000"/>
              </a:solidFill>
              <a:effectLst/>
              <a:uFillTx/>
              <a:latin typeface="Times New Roman"/>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3" name="PlaceHolder 1"/>
          <p:cNvSpPr>
            <a:spLocks noGrp="1" noRot="1" noChangeAspect="1"/>
          </p:cNvSpPr>
          <p:nvPr>
            <p:ph type="sldImg"/>
          </p:nvPr>
        </p:nvSpPr>
        <p:spPr>
          <a:xfrm>
            <a:off x="112680" y="895320"/>
            <a:ext cx="7089480" cy="3989160"/>
          </a:xfrm>
          <a:prstGeom prst="rect">
            <a:avLst/>
          </a:prstGeom>
          <a:ln w="0">
            <a:noFill/>
          </a:ln>
        </p:spPr>
      </p:sp>
      <p:sp>
        <p:nvSpPr>
          <p:cNvPr id="1224"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In other words, a transformation takes in a point in space and returns a modified point. A linear transformation is a special type of transformation where the output point (vector) can be expressed as the product of a matrix and the input point.</a:t>
            </a:r>
          </a:p>
        </p:txBody>
      </p:sp>
      <p:sp>
        <p:nvSpPr>
          <p:cNvPr id="1225" name="PlaceHolder 3"/>
          <p:cNvSpPr>
            <a:spLocks noGrp="1"/>
          </p:cNvSpPr>
          <p:nvPr>
            <p:ph type="sldNum" idx="44"/>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FE0B6A26-E653-43DF-9F49-3888000E378D}" type="slidenum">
              <a:rPr lang="en-US" sz="1300" b="0" u="none" strike="noStrike">
                <a:solidFill>
                  <a:srgbClr val="000000"/>
                </a:solidFill>
                <a:effectLst/>
                <a:uFillTx/>
                <a:latin typeface="Times New Roman"/>
              </a:rPr>
              <a:t>17</a:t>
            </a:fld>
            <a:endParaRPr lang="en-US" sz="1300" b="0" u="none" strike="noStrike">
              <a:solidFill>
                <a:srgbClr val="000000"/>
              </a:solidFill>
              <a:effectLst/>
              <a:uFillTx/>
              <a:latin typeface="Times New Roman"/>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6" name="PlaceHolder 1"/>
          <p:cNvSpPr>
            <a:spLocks noGrp="1" noRot="1" noChangeAspect="1"/>
          </p:cNvSpPr>
          <p:nvPr>
            <p:ph type="sldImg"/>
          </p:nvPr>
        </p:nvSpPr>
        <p:spPr>
          <a:xfrm>
            <a:off x="112320" y="895680"/>
            <a:ext cx="7090200" cy="3988080"/>
          </a:xfrm>
          <a:prstGeom prst="rect">
            <a:avLst/>
          </a:prstGeom>
          <a:ln w="0">
            <a:noFill/>
          </a:ln>
        </p:spPr>
      </p:sp>
      <p:sp>
        <p:nvSpPr>
          <p:cNvPr id="1227"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228" name="PlaceHolder 3"/>
          <p:cNvSpPr>
            <a:spLocks noGrp="1"/>
          </p:cNvSpPr>
          <p:nvPr>
            <p:ph type="sldNum" idx="45"/>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E882F780-A9B6-4189-8F7D-11D0D19F7068}" type="slidenum">
              <a:rPr lang="en-US" sz="1300" b="0" u="none" strike="noStrike">
                <a:solidFill>
                  <a:srgbClr val="000000"/>
                </a:solidFill>
                <a:effectLst/>
                <a:uFillTx/>
                <a:latin typeface="Times New Roman"/>
              </a:rPr>
              <a:t>18</a:t>
            </a:fld>
            <a:endParaRPr lang="en-US" sz="1300" b="0" u="none" strike="noStrike">
              <a:solidFill>
                <a:srgbClr val="000000"/>
              </a:solidFill>
              <a:effectLst/>
              <a:uFillTx/>
              <a:latin typeface="Times New Roman"/>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 name="PlaceHolder 1"/>
          <p:cNvSpPr>
            <a:spLocks noGrp="1"/>
          </p:cNvSpPr>
          <p:nvPr>
            <p:ph type="sldNum" idx="46"/>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tabLst>
                <a:tab pos="0" algn="l"/>
              </a:tabLst>
              <a:defRPr lang="en-US" sz="1300" b="0" u="none" strike="noStrike">
                <a:solidFill>
                  <a:srgbClr val="000000"/>
                </a:solidFill>
                <a:effectLst/>
                <a:uFillTx/>
                <a:latin typeface="Calibri"/>
                <a:ea typeface="+mn-ea"/>
              </a:defRPr>
            </a:lvl1pPr>
          </a:lstStyle>
          <a:p>
            <a:pPr indent="0" algn="r" defTabSz="914400">
              <a:lnSpc>
                <a:spcPct val="100000"/>
              </a:lnSpc>
              <a:buNone/>
              <a:tabLst>
                <a:tab pos="0" algn="l"/>
              </a:tabLst>
            </a:pPr>
            <a:fld id="{4DD0F042-2E9A-4B51-B6CD-B188FC0F93EA}" type="slidenum">
              <a:rPr lang="en-US" sz="1300" b="0" u="none" strike="noStrike">
                <a:solidFill>
                  <a:srgbClr val="000000"/>
                </a:solidFill>
                <a:effectLst/>
                <a:uFillTx/>
                <a:latin typeface="Calibri"/>
                <a:ea typeface="+mn-ea"/>
              </a:rPr>
              <a:t>19</a:t>
            </a:fld>
            <a:endParaRPr lang="en-US" sz="1300" b="0" u="none" strike="noStrike">
              <a:solidFill>
                <a:srgbClr val="000000"/>
              </a:solidFill>
              <a:effectLst/>
              <a:uFillTx/>
              <a:latin typeface="Times New Roman"/>
            </a:endParaRPr>
          </a:p>
        </p:txBody>
      </p:sp>
      <p:sp>
        <p:nvSpPr>
          <p:cNvPr id="1230" name="PlaceHolder 2"/>
          <p:cNvSpPr>
            <a:spLocks noGrp="1" noRot="1" noChangeAspect="1"/>
          </p:cNvSpPr>
          <p:nvPr>
            <p:ph type="sldImg"/>
          </p:nvPr>
        </p:nvSpPr>
        <p:spPr>
          <a:xfrm>
            <a:off x="2297160" y="519120"/>
            <a:ext cx="4552560" cy="2561760"/>
          </a:xfrm>
          <a:prstGeom prst="rect">
            <a:avLst/>
          </a:prstGeom>
          <a:ln w="0">
            <a:noFill/>
          </a:ln>
        </p:spPr>
      </p:sp>
      <p:sp>
        <p:nvSpPr>
          <p:cNvPr id="1231" name="PlaceHolder 3"/>
          <p:cNvSpPr>
            <a:spLocks noGrp="1"/>
          </p:cNvSpPr>
          <p:nvPr>
            <p:ph type="body"/>
          </p:nvPr>
        </p:nvSpPr>
        <p:spPr>
          <a:xfrm>
            <a:off x="1218600" y="3258360"/>
            <a:ext cx="6706440" cy="308448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 name="PlaceHolder 1"/>
          <p:cNvSpPr>
            <a:spLocks noGrp="1" noRot="1" noChangeAspect="1"/>
          </p:cNvSpPr>
          <p:nvPr>
            <p:ph type="sldImg"/>
          </p:nvPr>
        </p:nvSpPr>
        <p:spPr>
          <a:xfrm>
            <a:off x="112680" y="895320"/>
            <a:ext cx="7089480" cy="3989160"/>
          </a:xfrm>
          <a:prstGeom prst="rect">
            <a:avLst/>
          </a:prstGeom>
          <a:ln w="0">
            <a:noFill/>
          </a:ln>
        </p:spPr>
      </p:sp>
      <p:sp>
        <p:nvSpPr>
          <p:cNvPr id="1233"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This results in the final image content looking stretched out more in some directions than in others.</a:t>
            </a:r>
          </a:p>
        </p:txBody>
      </p:sp>
      <p:sp>
        <p:nvSpPr>
          <p:cNvPr id="1234" name="PlaceHolder 3"/>
          <p:cNvSpPr>
            <a:spLocks noGrp="1"/>
          </p:cNvSpPr>
          <p:nvPr>
            <p:ph type="sldNum" idx="47"/>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F3751D1A-3C23-47D8-8BF1-DABCFDAA1A87}" type="slidenum">
              <a:rPr lang="en-US" sz="1300" b="0" u="none" strike="noStrike">
                <a:solidFill>
                  <a:srgbClr val="000000"/>
                </a:solidFill>
                <a:effectLst/>
                <a:uFillTx/>
                <a:latin typeface="Times New Roman"/>
              </a:rPr>
              <a:t>20</a:t>
            </a:fld>
            <a:endParaRPr lang="en-US" sz="1300" b="0" u="none" strike="noStrike">
              <a:solidFill>
                <a:srgbClr val="000000"/>
              </a:solidFill>
              <a:effectLst/>
              <a:uFillTx/>
              <a:latin typeface="Times New Roman"/>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5" name="PlaceHolder 1"/>
          <p:cNvSpPr>
            <a:spLocks noGrp="1" noRot="1" noChangeAspect="1"/>
          </p:cNvSpPr>
          <p:nvPr>
            <p:ph type="sldImg"/>
          </p:nvPr>
        </p:nvSpPr>
        <p:spPr>
          <a:xfrm>
            <a:off x="112680" y="895320"/>
            <a:ext cx="7089480" cy="3989160"/>
          </a:xfrm>
          <a:prstGeom prst="rect">
            <a:avLst/>
          </a:prstGeom>
          <a:ln w="0">
            <a:noFill/>
          </a:ln>
        </p:spPr>
      </p:sp>
      <p:sp>
        <p:nvSpPr>
          <p:cNvPr id="1236"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Here, a and b are fixed scalars (constants) that determine how much we want to shrink or stretch the image content in the x and y directions respectively.</a:t>
            </a:r>
          </a:p>
        </p:txBody>
      </p:sp>
      <p:sp>
        <p:nvSpPr>
          <p:cNvPr id="1237" name="PlaceHolder 3"/>
          <p:cNvSpPr>
            <a:spLocks noGrp="1"/>
          </p:cNvSpPr>
          <p:nvPr>
            <p:ph type="sldNum" idx="48"/>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80EA9F99-C5DB-4C5B-91DE-20F4BAD13858}" type="slidenum">
              <a:rPr lang="en-US" sz="1300" b="0" u="none" strike="noStrike">
                <a:solidFill>
                  <a:srgbClr val="000000"/>
                </a:solidFill>
                <a:effectLst/>
                <a:uFillTx/>
                <a:latin typeface="Times New Roman"/>
              </a:rPr>
              <a:t>21</a:t>
            </a:fld>
            <a:endParaRPr lang="en-US" sz="1300" b="0" u="none" strike="noStrike">
              <a:solidFill>
                <a:srgbClr val="000000"/>
              </a:solidFill>
              <a:effectLst/>
              <a:uFillTx/>
              <a:latin typeface="Times New Roman"/>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8" name="PlaceHolder 1"/>
          <p:cNvSpPr>
            <a:spLocks noGrp="1" noRot="1" noChangeAspect="1"/>
          </p:cNvSpPr>
          <p:nvPr>
            <p:ph type="sldImg"/>
          </p:nvPr>
        </p:nvSpPr>
        <p:spPr>
          <a:xfrm>
            <a:off x="112680" y="895320"/>
            <a:ext cx="7089480" cy="3989160"/>
          </a:xfrm>
          <a:prstGeom prst="rect">
            <a:avLst/>
          </a:prstGeom>
          <a:ln w="0">
            <a:noFill/>
          </a:ln>
        </p:spPr>
      </p:sp>
      <p:sp>
        <p:nvSpPr>
          <p:cNvPr id="1239"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See the next slide for a derivation</a:t>
            </a:r>
          </a:p>
        </p:txBody>
      </p:sp>
      <p:sp>
        <p:nvSpPr>
          <p:cNvPr id="1240" name="PlaceHolder 3"/>
          <p:cNvSpPr>
            <a:spLocks noGrp="1"/>
          </p:cNvSpPr>
          <p:nvPr>
            <p:ph type="sldNum" idx="49"/>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043EF30A-5A1C-492B-BF48-F72CB85BD4F6}" type="slidenum">
              <a:rPr lang="en-US" sz="1300" b="0" u="none" strike="noStrike">
                <a:solidFill>
                  <a:srgbClr val="000000"/>
                </a:solidFill>
                <a:effectLst/>
                <a:uFillTx/>
                <a:latin typeface="Times New Roman"/>
              </a:rPr>
              <a:t>22</a:t>
            </a:fld>
            <a:endParaRPr lang="en-US" sz="1300" b="0" u="none" strike="noStrike">
              <a:solidFill>
                <a:srgbClr val="000000"/>
              </a:solidFill>
              <a:effectLst/>
              <a:uFillTx/>
              <a:latin typeface="Times New Roman"/>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1" name="PlaceHolder 1"/>
          <p:cNvSpPr>
            <a:spLocks noGrp="1" noRot="1" noChangeAspect="1"/>
          </p:cNvSpPr>
          <p:nvPr>
            <p:ph type="sldImg"/>
          </p:nvPr>
        </p:nvSpPr>
        <p:spPr>
          <a:xfrm>
            <a:off x="112320" y="895680"/>
            <a:ext cx="7090200" cy="3988080"/>
          </a:xfrm>
          <a:prstGeom prst="rect">
            <a:avLst/>
          </a:prstGeom>
          <a:ln w="0">
            <a:noFill/>
          </a:ln>
        </p:spPr>
      </p:sp>
      <p:sp>
        <p:nvSpPr>
          <p:cNvPr id="1242"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243" name="PlaceHolder 3"/>
          <p:cNvSpPr>
            <a:spLocks noGrp="1"/>
          </p:cNvSpPr>
          <p:nvPr>
            <p:ph type="sldNum" idx="50"/>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B066F443-12ED-4B16-B958-85ED381A884E}" type="slidenum">
              <a:rPr lang="en-US" sz="1300" b="0" u="none" strike="noStrike">
                <a:solidFill>
                  <a:srgbClr val="000000"/>
                </a:solidFill>
                <a:effectLst/>
                <a:uFillTx/>
                <a:latin typeface="Times New Roman"/>
              </a:rPr>
              <a:t>23</a:t>
            </a:fld>
            <a:endParaRPr lang="en-US" sz="1300" b="0" u="none" strike="noStrike">
              <a:solidFill>
                <a:srgbClr val="000000"/>
              </a:solidFill>
              <a:effectLst/>
              <a:uFillTx/>
              <a:latin typeface="Times New Roman"/>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4" name="PlaceHolder 1"/>
          <p:cNvSpPr>
            <a:spLocks noGrp="1" noRot="1" noChangeAspect="1"/>
          </p:cNvSpPr>
          <p:nvPr>
            <p:ph type="sldImg"/>
          </p:nvPr>
        </p:nvSpPr>
        <p:spPr>
          <a:xfrm>
            <a:off x="112680" y="895320"/>
            <a:ext cx="7089480" cy="3989160"/>
          </a:xfrm>
          <a:prstGeom prst="rect">
            <a:avLst/>
          </a:prstGeom>
          <a:ln w="0">
            <a:noFill/>
          </a:ln>
        </p:spPr>
      </p:sp>
      <p:sp>
        <p:nvSpPr>
          <p:cNvPr id="1245"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To see why the inverse of a rotation matrix is simply its transpose, substitute –(theta) into R and notice that the result is simply R transposed. More formally, R is an orthogonal matrix because its columns form an orthonormal basis (since rotation keeps the columns orthogonal and does not change their unit length). So R*R^T = I, which implies that the inverse of R is R^T.</a:t>
            </a:r>
          </a:p>
        </p:txBody>
      </p:sp>
      <p:sp>
        <p:nvSpPr>
          <p:cNvPr id="1246" name="PlaceHolder 3"/>
          <p:cNvSpPr>
            <a:spLocks noGrp="1"/>
          </p:cNvSpPr>
          <p:nvPr>
            <p:ph type="sldNum" idx="51"/>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2068ABBE-B47C-4080-872C-3540363F9F80}" type="slidenum">
              <a:rPr lang="en-US" sz="1300" b="0" u="none" strike="noStrike">
                <a:solidFill>
                  <a:srgbClr val="000000"/>
                </a:solidFill>
                <a:effectLst/>
                <a:uFillTx/>
                <a:latin typeface="Times New Roman"/>
              </a:rPr>
              <a:t>24</a:t>
            </a:fld>
            <a:endParaRPr lang="en-US" sz="1300" b="0" u="none" strike="noStrike">
              <a:solidFill>
                <a:srgbClr val="000000"/>
              </a:solidFill>
              <a:effectLst/>
              <a:uFillTx/>
              <a:latin typeface="Times New Roman"/>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7" name="PlaceHolder 1"/>
          <p:cNvSpPr>
            <a:spLocks noGrp="1" noRot="1" noChangeAspect="1"/>
          </p:cNvSpPr>
          <p:nvPr>
            <p:ph type="sldImg"/>
          </p:nvPr>
        </p:nvSpPr>
        <p:spPr>
          <a:xfrm>
            <a:off x="112680" y="895320"/>
            <a:ext cx="7089480" cy="3989160"/>
          </a:xfrm>
          <a:prstGeom prst="rect">
            <a:avLst/>
          </a:prstGeom>
          <a:ln w="0">
            <a:noFill/>
          </a:ln>
        </p:spPr>
      </p:sp>
      <p:sp>
        <p:nvSpPr>
          <p:cNvPr id="1248"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Note that it is impossible to represent translation as a linear transformation </a:t>
            </a:r>
            <a:r>
              <a:rPr lang="en-US" sz="2000" b="1" u="none" strike="noStrike" dirty="0">
                <a:solidFill>
                  <a:srgbClr val="000000"/>
                </a:solidFill>
                <a:effectLst/>
                <a:uFillTx/>
                <a:latin typeface="Arial"/>
              </a:rPr>
              <a:t>in 2D</a:t>
            </a:r>
            <a:r>
              <a:rPr lang="en-US" sz="2000" b="0" u="none" strike="noStrike" dirty="0">
                <a:solidFill>
                  <a:srgbClr val="000000"/>
                </a:solidFill>
                <a:effectLst/>
                <a:uFillTx/>
                <a:latin typeface="Arial"/>
              </a:rPr>
              <a:t> because we cannot express the result of translation as a product of a 2x2 matrix and a 2-dimensional vector. More on this soon.</a:t>
            </a:r>
          </a:p>
        </p:txBody>
      </p:sp>
      <p:sp>
        <p:nvSpPr>
          <p:cNvPr id="1249" name="PlaceHolder 3"/>
          <p:cNvSpPr>
            <a:spLocks noGrp="1"/>
          </p:cNvSpPr>
          <p:nvPr>
            <p:ph type="sldNum" idx="52"/>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tabLst>
                <a:tab pos="0" algn="l"/>
              </a:tabLst>
              <a:defRPr lang="en-US" sz="1300" b="0" u="none" strike="noStrike">
                <a:solidFill>
                  <a:srgbClr val="000000"/>
                </a:solidFill>
                <a:effectLst/>
                <a:uFillTx/>
                <a:latin typeface="Calibri"/>
                <a:ea typeface="+mn-ea"/>
              </a:defRPr>
            </a:lvl1pPr>
          </a:lstStyle>
          <a:p>
            <a:pPr indent="0" algn="r" defTabSz="914400">
              <a:lnSpc>
                <a:spcPct val="100000"/>
              </a:lnSpc>
              <a:buNone/>
              <a:tabLst>
                <a:tab pos="0" algn="l"/>
              </a:tabLst>
            </a:pPr>
            <a:fld id="{37AA9D28-1572-4ACD-B3F8-8BFE2AC9860A}" type="slidenum">
              <a:rPr lang="en-US" sz="1300" b="0" u="none" strike="noStrike">
                <a:solidFill>
                  <a:srgbClr val="000000"/>
                </a:solidFill>
                <a:effectLst/>
                <a:uFillTx/>
                <a:latin typeface="Calibri"/>
                <a:ea typeface="+mn-ea"/>
              </a:rPr>
              <a:t>25</a:t>
            </a:fld>
            <a:endParaRPr lang="en-US" sz="1300" b="0" u="none" strike="noStrike">
              <a:solidFill>
                <a:srgbClr val="000000"/>
              </a:solidFill>
              <a:effectLst/>
              <a:uFillTx/>
              <a:latin typeface="Times New Roman"/>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0" name="PlaceHolder 1"/>
          <p:cNvSpPr>
            <a:spLocks noGrp="1" noRot="1" noChangeAspect="1"/>
          </p:cNvSpPr>
          <p:nvPr>
            <p:ph type="sldImg"/>
          </p:nvPr>
        </p:nvSpPr>
        <p:spPr>
          <a:xfrm>
            <a:off x="112680" y="895320"/>
            <a:ext cx="7089480" cy="3989160"/>
          </a:xfrm>
          <a:prstGeom prst="rect">
            <a:avLst/>
          </a:prstGeom>
          <a:ln w="0">
            <a:noFill/>
          </a:ln>
        </p:spPr>
      </p:sp>
      <p:sp>
        <p:nvSpPr>
          <p:cNvPr id="1251"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Ratios of distances along straight lines are preserved, e.g. the relative length of two collinear line segments</a:t>
            </a:r>
          </a:p>
        </p:txBody>
      </p:sp>
      <p:sp>
        <p:nvSpPr>
          <p:cNvPr id="1252" name="PlaceHolder 3"/>
          <p:cNvSpPr>
            <a:spLocks noGrp="1"/>
          </p:cNvSpPr>
          <p:nvPr>
            <p:ph type="sldNum" idx="53"/>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tabLst>
                <a:tab pos="0" algn="l"/>
              </a:tabLst>
              <a:defRPr lang="en-US" sz="1300" b="0" u="none" strike="noStrike">
                <a:solidFill>
                  <a:srgbClr val="000000"/>
                </a:solidFill>
                <a:effectLst/>
                <a:uFillTx/>
                <a:latin typeface="Calibri"/>
                <a:ea typeface="+mn-ea"/>
              </a:defRPr>
            </a:lvl1pPr>
          </a:lstStyle>
          <a:p>
            <a:pPr indent="0" algn="r" defTabSz="914400">
              <a:lnSpc>
                <a:spcPct val="100000"/>
              </a:lnSpc>
              <a:buNone/>
              <a:tabLst>
                <a:tab pos="0" algn="l"/>
              </a:tabLst>
            </a:pPr>
            <a:fld id="{27957591-9929-4D43-BF50-7988C07281DA}" type="slidenum">
              <a:rPr lang="en-US" sz="1300" b="0" u="none" strike="noStrike">
                <a:solidFill>
                  <a:srgbClr val="000000"/>
                </a:solidFill>
                <a:effectLst/>
                <a:uFillTx/>
                <a:latin typeface="Calibri"/>
                <a:ea typeface="+mn-ea"/>
              </a:rPr>
              <a:t>26</a:t>
            </a:fld>
            <a:endParaRPr lang="en-US" sz="1300" b="0" u="none" strike="noStrike">
              <a:solidFill>
                <a:srgbClr val="000000"/>
              </a:solidFill>
              <a:effectLst/>
              <a:uFillTx/>
              <a:latin typeface="Times New Roman"/>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3" name="PlaceHolder 1"/>
          <p:cNvSpPr>
            <a:spLocks noGrp="1" noRot="1" noChangeAspect="1"/>
          </p:cNvSpPr>
          <p:nvPr>
            <p:ph type="sldImg"/>
          </p:nvPr>
        </p:nvSpPr>
        <p:spPr>
          <a:xfrm>
            <a:off x="112680" y="895320"/>
            <a:ext cx="7089480" cy="3989160"/>
          </a:xfrm>
          <a:prstGeom prst="rect">
            <a:avLst/>
          </a:prstGeom>
          <a:ln w="0">
            <a:noFill/>
          </a:ln>
        </p:spPr>
      </p:sp>
      <p:sp>
        <p:nvSpPr>
          <p:cNvPr id="1254"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255" name="PlaceHolder 3"/>
          <p:cNvSpPr>
            <a:spLocks noGrp="1"/>
          </p:cNvSpPr>
          <p:nvPr>
            <p:ph type="sldNum" idx="54"/>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1476F32E-D22B-4B70-91FB-B7D449ED83CD}" type="slidenum">
              <a:rPr lang="en-US" sz="1300" b="0" u="none" strike="noStrike">
                <a:solidFill>
                  <a:srgbClr val="000000"/>
                </a:solidFill>
                <a:effectLst/>
                <a:uFillTx/>
                <a:latin typeface="Times New Roman"/>
              </a:rPr>
              <a:t>27</a:t>
            </a:fld>
            <a:endParaRPr lang="en-US" sz="1300" b="0" u="none" strike="noStrike">
              <a:solidFill>
                <a:srgbClr val="000000"/>
              </a:solidFill>
              <a:effectLst/>
              <a:uFillTx/>
              <a:latin typeface="Times New Roman"/>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6" name="PlaceHolder 1"/>
          <p:cNvSpPr>
            <a:spLocks noGrp="1" noRot="1" noChangeAspect="1"/>
          </p:cNvSpPr>
          <p:nvPr>
            <p:ph type="sldImg"/>
          </p:nvPr>
        </p:nvSpPr>
        <p:spPr>
          <a:xfrm>
            <a:off x="112680" y="895320"/>
            <a:ext cx="7089480" cy="3989160"/>
          </a:xfrm>
          <a:prstGeom prst="rect">
            <a:avLst/>
          </a:prstGeom>
          <a:ln w="0">
            <a:noFill/>
          </a:ln>
        </p:spPr>
      </p:sp>
      <p:sp>
        <p:nvSpPr>
          <p:cNvPr id="1257"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https://</a:t>
            </a:r>
            <a:r>
              <a:rPr lang="en-US" sz="2000" b="0" u="none" strike="noStrike" dirty="0" err="1">
                <a:solidFill>
                  <a:srgbClr val="000000"/>
                </a:solidFill>
                <a:effectLst/>
                <a:uFillTx/>
                <a:latin typeface="Arial"/>
              </a:rPr>
              <a:t>en.wikipedia.org</a:t>
            </a:r>
            <a:r>
              <a:rPr lang="en-US" sz="2000" b="0" u="none" strike="noStrike" dirty="0">
                <a:solidFill>
                  <a:srgbClr val="000000"/>
                </a:solidFill>
                <a:effectLst/>
                <a:uFillTx/>
                <a:latin typeface="Arial"/>
              </a:rPr>
              <a:t>/wiki/</a:t>
            </a:r>
            <a:r>
              <a:rPr lang="en-US" sz="2000" b="0" u="none" strike="noStrike" dirty="0" err="1">
                <a:solidFill>
                  <a:srgbClr val="000000"/>
                </a:solidFill>
                <a:effectLst/>
                <a:uFillTx/>
                <a:latin typeface="Arial"/>
              </a:rPr>
              <a:t>Homography</a:t>
            </a:r>
            <a:r>
              <a:rPr lang="en-US" sz="2000" b="0" u="none" strike="noStrike" dirty="0">
                <a:solidFill>
                  <a:srgbClr val="000000"/>
                </a:solidFill>
                <a:effectLst/>
                <a:uFillTx/>
                <a:latin typeface="Arial"/>
              </a:rPr>
              <a:t>_(</a:t>
            </a:r>
            <a:r>
              <a:rPr lang="en-US" sz="2000" b="0" u="none" strike="noStrike" dirty="0" err="1">
                <a:solidFill>
                  <a:srgbClr val="000000"/>
                </a:solidFill>
                <a:effectLst/>
                <a:uFillTx/>
                <a:latin typeface="Arial"/>
              </a:rPr>
              <a:t>computer_vision</a:t>
            </a:r>
            <a:r>
              <a:rPr lang="en-US" sz="2000" b="0" u="none" strike="noStrike" dirty="0">
                <a:solidFill>
                  <a:srgbClr val="000000"/>
                </a:solidFill>
                <a:effectLst/>
                <a:uFillTx/>
                <a:latin typeface="Arial"/>
              </a:rPr>
              <a:t>)</a:t>
            </a:r>
          </a:p>
        </p:txBody>
      </p:sp>
      <p:sp>
        <p:nvSpPr>
          <p:cNvPr id="1258" name="PlaceHolder 3"/>
          <p:cNvSpPr>
            <a:spLocks noGrp="1"/>
          </p:cNvSpPr>
          <p:nvPr>
            <p:ph type="sldNum" idx="55"/>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tabLst>
                <a:tab pos="0" algn="l"/>
              </a:tabLst>
              <a:defRPr lang="en-US" sz="1300" b="0" u="none" strike="noStrike">
                <a:solidFill>
                  <a:srgbClr val="000000"/>
                </a:solidFill>
                <a:effectLst/>
                <a:uFillTx/>
                <a:latin typeface="Calibri"/>
                <a:ea typeface="+mn-ea"/>
              </a:defRPr>
            </a:lvl1pPr>
          </a:lstStyle>
          <a:p>
            <a:pPr indent="0" algn="r" defTabSz="914400">
              <a:lnSpc>
                <a:spcPct val="100000"/>
              </a:lnSpc>
              <a:buNone/>
              <a:tabLst>
                <a:tab pos="0" algn="l"/>
              </a:tabLst>
            </a:pPr>
            <a:fld id="{DD44F500-FE2F-4516-9283-910502B9D133}" type="slidenum">
              <a:rPr lang="en-US" sz="1300" b="0" u="none" strike="noStrike">
                <a:solidFill>
                  <a:srgbClr val="000000"/>
                </a:solidFill>
                <a:effectLst/>
                <a:uFillTx/>
                <a:latin typeface="Calibri"/>
                <a:ea typeface="+mn-ea"/>
              </a:rPr>
              <a:t>28</a:t>
            </a:fld>
            <a:endParaRPr lang="en-US" sz="1300" b="0" u="none" strike="noStrike">
              <a:solidFill>
                <a:srgbClr val="000000"/>
              </a:solidFill>
              <a:effectLst/>
              <a:uFillTx/>
              <a:latin typeface="Times New Roman"/>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 name="PlaceHolder 1"/>
          <p:cNvSpPr>
            <a:spLocks noGrp="1" noRot="1" noChangeAspect="1"/>
          </p:cNvSpPr>
          <p:nvPr>
            <p:ph type="sldImg"/>
          </p:nvPr>
        </p:nvSpPr>
        <p:spPr>
          <a:xfrm>
            <a:off x="112320" y="895680"/>
            <a:ext cx="7090200" cy="3988080"/>
          </a:xfrm>
          <a:prstGeom prst="rect">
            <a:avLst/>
          </a:prstGeom>
          <a:ln w="0">
            <a:noFill/>
          </a:ln>
        </p:spPr>
      </p:sp>
      <p:sp>
        <p:nvSpPr>
          <p:cNvPr id="1260"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261" name="PlaceHolder 3"/>
          <p:cNvSpPr>
            <a:spLocks noGrp="1"/>
          </p:cNvSpPr>
          <p:nvPr>
            <p:ph type="sldNum" idx="56"/>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9091320C-9571-4B41-B904-8F921E0250D1}" type="slidenum">
              <a:rPr lang="en-US" sz="1300" b="0" u="none" strike="noStrike">
                <a:solidFill>
                  <a:srgbClr val="000000"/>
                </a:solidFill>
                <a:effectLst/>
                <a:uFillTx/>
                <a:latin typeface="Times New Roman"/>
              </a:rPr>
              <a:t>29</a:t>
            </a:fld>
            <a:endParaRPr lang="en-US" sz="1300" b="0" u="none" strike="noStrike">
              <a:solidFill>
                <a:srgbClr val="000000"/>
              </a:solidFill>
              <a:effectLst/>
              <a:uFillTx/>
              <a:latin typeface="Times New Roman"/>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2" name="PlaceHolder 1"/>
          <p:cNvSpPr>
            <a:spLocks noGrp="1" noRot="1" noChangeAspect="1"/>
          </p:cNvSpPr>
          <p:nvPr>
            <p:ph type="sldImg"/>
          </p:nvPr>
        </p:nvSpPr>
        <p:spPr>
          <a:xfrm>
            <a:off x="112680" y="895320"/>
            <a:ext cx="7089480" cy="3989160"/>
          </a:xfrm>
          <a:prstGeom prst="rect">
            <a:avLst/>
          </a:prstGeom>
          <a:ln w="0">
            <a:noFill/>
          </a:ln>
        </p:spPr>
      </p:sp>
      <p:sp>
        <p:nvSpPr>
          <p:cNvPr id="1263"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264" name="PlaceHolder 3"/>
          <p:cNvSpPr>
            <a:spLocks noGrp="1"/>
          </p:cNvSpPr>
          <p:nvPr>
            <p:ph type="sldNum" idx="57"/>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2FC83842-87F0-4C74-BF47-48AEFD336BEF}" type="slidenum">
              <a:rPr lang="en-US" sz="1300" b="0" u="none" strike="noStrike">
                <a:solidFill>
                  <a:srgbClr val="000000"/>
                </a:solidFill>
                <a:effectLst/>
                <a:uFillTx/>
                <a:latin typeface="Times New Roman"/>
              </a:rPr>
              <a:t>30</a:t>
            </a:fld>
            <a:endParaRPr lang="en-US" sz="1300" b="0" u="none" strike="noStrike">
              <a:solidFill>
                <a:srgbClr val="000000"/>
              </a:solidFill>
              <a:effectLst/>
              <a:uFillTx/>
              <a:latin typeface="Times New Roman"/>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5" name="PlaceHolder 1"/>
          <p:cNvSpPr>
            <a:spLocks noGrp="1" noRot="1" noChangeAspect="1"/>
          </p:cNvSpPr>
          <p:nvPr>
            <p:ph type="sldImg"/>
          </p:nvPr>
        </p:nvSpPr>
        <p:spPr>
          <a:xfrm>
            <a:off x="112713" y="895350"/>
            <a:ext cx="7089775" cy="3989388"/>
          </a:xfrm>
          <a:prstGeom prst="rect">
            <a:avLst/>
          </a:prstGeom>
          <a:ln w="0">
            <a:noFill/>
          </a:ln>
        </p:spPr>
      </p:sp>
      <p:sp>
        <p:nvSpPr>
          <p:cNvPr id="1266"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a:solidFill>
                  <a:srgbClr val="000000"/>
                </a:solidFill>
                <a:effectLst/>
                <a:uFillTx/>
                <a:latin typeface="Arial"/>
              </a:rPr>
              <a:t>The Mandalorian</a:t>
            </a:r>
          </a:p>
        </p:txBody>
      </p:sp>
      <p:sp>
        <p:nvSpPr>
          <p:cNvPr id="1267" name="PlaceHolder 3"/>
          <p:cNvSpPr>
            <a:spLocks noGrp="1"/>
          </p:cNvSpPr>
          <p:nvPr>
            <p:ph type="sldNum" idx="58"/>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E132AD96-CE35-4776-B71C-49EA65AA64DE}" type="slidenum">
              <a:rPr lang="en-US" sz="1300" b="0" u="none" strike="noStrike">
                <a:solidFill>
                  <a:srgbClr val="000000"/>
                </a:solidFill>
                <a:effectLst/>
                <a:uFillTx/>
                <a:latin typeface="Times New Roman"/>
              </a:rPr>
              <a:t>31</a:t>
            </a:fld>
            <a:endParaRPr lang="en-US" sz="1300" b="0" u="none" strike="noStrike">
              <a:solidFill>
                <a:srgbClr val="000000"/>
              </a:solidFill>
              <a:effectLst/>
              <a:uFillTx/>
              <a:latin typeface="Times New Roman"/>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8" name="PlaceHolder 1"/>
          <p:cNvSpPr>
            <a:spLocks noGrp="1" noRot="1" noChangeAspect="1"/>
          </p:cNvSpPr>
          <p:nvPr>
            <p:ph type="sldImg"/>
          </p:nvPr>
        </p:nvSpPr>
        <p:spPr>
          <a:xfrm>
            <a:off x="685800" y="1143000"/>
            <a:ext cx="5486400" cy="3086100"/>
          </a:xfrm>
          <a:prstGeom prst="rect">
            <a:avLst/>
          </a:prstGeom>
          <a:ln w="0">
            <a:noFill/>
          </a:ln>
        </p:spPr>
      </p:sp>
      <p:sp>
        <p:nvSpPr>
          <p:cNvPr id="1269"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defTabSz="914400">
              <a:lnSpc>
                <a:spcPct val="100000"/>
              </a:lnSpc>
              <a:buNone/>
              <a:tabLst>
                <a:tab pos="0" algn="l"/>
              </a:tabLst>
            </a:pPr>
            <a:r>
              <a:rPr lang="en-US" sz="2000" b="0" u="none" strike="noStrike">
                <a:solidFill>
                  <a:srgbClr val="000000"/>
                </a:solidFill>
                <a:effectLst/>
                <a:uFillTx/>
                <a:latin typeface="Arial"/>
              </a:rPr>
              <a:t>The Mandalorian</a:t>
            </a:r>
          </a:p>
          <a:p>
            <a:pPr indent="0" algn="l" defTabSz="914400">
              <a:lnSpc>
                <a:spcPct val="100000"/>
              </a:lnSpc>
              <a:buNone/>
              <a:tabLst>
                <a:tab pos="0" algn="l"/>
              </a:tabLst>
            </a:pPr>
            <a:endParaRPr lang="en-US" sz="2000" b="0" u="none" strike="noStrike">
              <a:solidFill>
                <a:srgbClr val="000000"/>
              </a:solidFill>
              <a:effectLst/>
              <a:uFillTx/>
              <a:latin typeface="Arial"/>
            </a:endParaRPr>
          </a:p>
        </p:txBody>
      </p:sp>
      <p:sp>
        <p:nvSpPr>
          <p:cNvPr id="1270" name="PlaceHolder 3"/>
          <p:cNvSpPr>
            <a:spLocks noGrp="1"/>
          </p:cNvSpPr>
          <p:nvPr>
            <p:ph type="sldNum" idx="59"/>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83FF3090-DE57-4E4F-AD53-5B1130343F22}" type="slidenum">
              <a:rPr lang="en-US" sz="1300" b="0" u="none" strike="noStrike">
                <a:solidFill>
                  <a:srgbClr val="000000"/>
                </a:solidFill>
                <a:effectLst/>
                <a:uFillTx/>
                <a:latin typeface="Times New Roman"/>
              </a:rPr>
              <a:t>32</a:t>
            </a:fld>
            <a:endParaRPr lang="en-US" sz="1300" b="0" u="none" strike="noStrike">
              <a:solidFill>
                <a:srgbClr val="000000"/>
              </a:solidFill>
              <a:effectLst/>
              <a:uFillTx/>
              <a:latin typeface="Times New Roman"/>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1" name="PlaceHolder 1"/>
          <p:cNvSpPr>
            <a:spLocks noGrp="1" noRot="1" noChangeAspect="1"/>
          </p:cNvSpPr>
          <p:nvPr>
            <p:ph type="sldImg"/>
          </p:nvPr>
        </p:nvSpPr>
        <p:spPr>
          <a:xfrm>
            <a:off x="685800" y="1143000"/>
            <a:ext cx="5486400" cy="3086100"/>
          </a:xfrm>
          <a:prstGeom prst="rect">
            <a:avLst/>
          </a:prstGeom>
          <a:ln w="0">
            <a:noFill/>
          </a:ln>
        </p:spPr>
      </p:sp>
      <p:sp>
        <p:nvSpPr>
          <p:cNvPr id="1272"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defTabSz="914400">
              <a:lnSpc>
                <a:spcPct val="100000"/>
              </a:lnSpc>
              <a:buNone/>
              <a:tabLst>
                <a:tab pos="0" algn="l"/>
              </a:tabLst>
            </a:pPr>
            <a:r>
              <a:rPr lang="en-US" sz="2000" b="0" u="none" strike="noStrike">
                <a:solidFill>
                  <a:srgbClr val="000000"/>
                </a:solidFill>
                <a:effectLst/>
                <a:uFillTx/>
                <a:latin typeface="Arial"/>
              </a:rPr>
              <a:t>The Mandalorian</a:t>
            </a:r>
          </a:p>
          <a:p>
            <a:pPr indent="0" algn="l" defTabSz="914400">
              <a:lnSpc>
                <a:spcPct val="100000"/>
              </a:lnSpc>
              <a:buNone/>
              <a:tabLst>
                <a:tab pos="0" algn="l"/>
              </a:tabLst>
            </a:pPr>
            <a:endParaRPr lang="en-US" sz="2000" b="0" u="none" strike="noStrike">
              <a:solidFill>
                <a:srgbClr val="000000"/>
              </a:solidFill>
              <a:effectLst/>
              <a:uFillTx/>
              <a:latin typeface="Arial"/>
            </a:endParaRPr>
          </a:p>
        </p:txBody>
      </p:sp>
      <p:sp>
        <p:nvSpPr>
          <p:cNvPr id="1273" name="PlaceHolder 3"/>
          <p:cNvSpPr>
            <a:spLocks noGrp="1"/>
          </p:cNvSpPr>
          <p:nvPr>
            <p:ph type="sldNum" idx="60"/>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E0EF0152-5F5D-4750-809F-F5B01BFD6723}" type="slidenum">
              <a:rPr lang="en-US" sz="1300" b="0" u="none" strike="noStrike">
                <a:solidFill>
                  <a:srgbClr val="000000"/>
                </a:solidFill>
                <a:effectLst/>
                <a:uFillTx/>
                <a:latin typeface="Times New Roman"/>
              </a:rPr>
              <a:t>33</a:t>
            </a:fld>
            <a:endParaRPr lang="en-US" sz="1300" b="0" u="none" strike="noStrike">
              <a:solidFill>
                <a:srgbClr val="000000"/>
              </a:solidFill>
              <a:effectLst/>
              <a:uFillTx/>
              <a:latin typeface="Times New Roman"/>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4" name="PlaceHolder 1"/>
          <p:cNvSpPr>
            <a:spLocks noGrp="1" noRot="1" noChangeAspect="1"/>
          </p:cNvSpPr>
          <p:nvPr>
            <p:ph type="sldImg"/>
          </p:nvPr>
        </p:nvSpPr>
        <p:spPr>
          <a:xfrm>
            <a:off x="685800" y="1143000"/>
            <a:ext cx="5486400" cy="3086100"/>
          </a:xfrm>
          <a:prstGeom prst="rect">
            <a:avLst/>
          </a:prstGeom>
          <a:ln w="0">
            <a:noFill/>
          </a:ln>
        </p:spPr>
      </p:sp>
      <p:sp>
        <p:nvSpPr>
          <p:cNvPr id="1275"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defTabSz="914400">
              <a:lnSpc>
                <a:spcPct val="100000"/>
              </a:lnSpc>
              <a:buNone/>
              <a:tabLst>
                <a:tab pos="0" algn="l"/>
              </a:tabLst>
            </a:pPr>
            <a:r>
              <a:rPr lang="en-US" sz="2000" b="0" u="none" strike="noStrike">
                <a:solidFill>
                  <a:srgbClr val="000000"/>
                </a:solidFill>
                <a:effectLst/>
                <a:uFillTx/>
                <a:latin typeface="Arial"/>
              </a:rPr>
              <a:t>The Mandalorian</a:t>
            </a:r>
          </a:p>
          <a:p>
            <a:pPr indent="0" algn="l" defTabSz="914400">
              <a:lnSpc>
                <a:spcPct val="100000"/>
              </a:lnSpc>
              <a:buNone/>
              <a:tabLst>
                <a:tab pos="0" algn="l"/>
              </a:tabLst>
            </a:pPr>
            <a:endParaRPr lang="en-US" sz="2000" b="0" u="none" strike="noStrike">
              <a:solidFill>
                <a:srgbClr val="000000"/>
              </a:solidFill>
              <a:effectLst/>
              <a:uFillTx/>
              <a:latin typeface="Arial"/>
            </a:endParaRPr>
          </a:p>
        </p:txBody>
      </p:sp>
      <p:sp>
        <p:nvSpPr>
          <p:cNvPr id="1276" name="PlaceHolder 3"/>
          <p:cNvSpPr>
            <a:spLocks noGrp="1"/>
          </p:cNvSpPr>
          <p:nvPr>
            <p:ph type="sldNum" idx="61"/>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04DCF816-3476-405A-B301-F721D092C6DC}" type="slidenum">
              <a:rPr lang="en-US" sz="1300" b="0" u="none" strike="noStrike">
                <a:solidFill>
                  <a:srgbClr val="000000"/>
                </a:solidFill>
                <a:effectLst/>
                <a:uFillTx/>
                <a:latin typeface="Times New Roman"/>
              </a:rPr>
              <a:t>34</a:t>
            </a:fld>
            <a:endParaRPr lang="en-US" sz="1300" b="0" u="none" strike="noStrike">
              <a:solidFill>
                <a:srgbClr val="000000"/>
              </a:solidFill>
              <a:effectLst/>
              <a:uFillTx/>
              <a:latin typeface="Times New Roman"/>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7" name="PlaceHolder 1"/>
          <p:cNvSpPr>
            <a:spLocks noGrp="1" noRot="1" noChangeAspect="1"/>
          </p:cNvSpPr>
          <p:nvPr>
            <p:ph type="sldImg"/>
          </p:nvPr>
        </p:nvSpPr>
        <p:spPr>
          <a:xfrm>
            <a:off x="112680" y="895320"/>
            <a:ext cx="7089480" cy="3989160"/>
          </a:xfrm>
          <a:prstGeom prst="rect">
            <a:avLst/>
          </a:prstGeom>
          <a:ln w="0">
            <a:noFill/>
          </a:ln>
        </p:spPr>
      </p:sp>
      <p:sp>
        <p:nvSpPr>
          <p:cNvPr id="1278"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The problem with this naïve approach is that light rays from every point in the 3D world hit every point on the sensor, which results in a blurry image</a:t>
            </a:r>
          </a:p>
        </p:txBody>
      </p:sp>
      <p:sp>
        <p:nvSpPr>
          <p:cNvPr id="1279" name="PlaceHolder 3"/>
          <p:cNvSpPr>
            <a:spLocks noGrp="1"/>
          </p:cNvSpPr>
          <p:nvPr>
            <p:ph type="sldNum" idx="62"/>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CB22772E-4C9A-4087-85FE-83050FBE1371}" type="slidenum">
              <a:rPr lang="en-US" sz="1300" b="0" u="none" strike="noStrike">
                <a:solidFill>
                  <a:srgbClr val="000000"/>
                </a:solidFill>
                <a:effectLst/>
                <a:uFillTx/>
                <a:latin typeface="Times New Roman"/>
              </a:rPr>
              <a:t>35</a:t>
            </a:fld>
            <a:endParaRPr lang="en-US" sz="1300" b="0" u="none" strike="noStrike">
              <a:solidFill>
                <a:srgbClr val="000000"/>
              </a:solidFill>
              <a:effectLst/>
              <a:uFillTx/>
              <a:latin typeface="Times New Roman"/>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 name="PlaceHolder 1"/>
          <p:cNvSpPr>
            <a:spLocks noGrp="1"/>
          </p:cNvSpPr>
          <p:nvPr>
            <p:ph type="sldNum" idx="63"/>
          </p:nvPr>
        </p:nvSpPr>
        <p:spPr>
          <a:xfrm>
            <a:off x="4143600" y="9119520"/>
            <a:ext cx="3169440" cy="481320"/>
          </a:xfrm>
          <a:prstGeom prst="rect">
            <a:avLst/>
          </a:prstGeom>
          <a:noFill/>
          <a:ln w="0">
            <a:noFill/>
          </a:ln>
        </p:spPr>
        <p:txBody>
          <a:bodyPr lIns="96840" tIns="48240" rIns="96840" bIns="48240" numCol="1" spcCol="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F17E3E20-4F56-4344-8E6C-5D8CC8AF2C37}" type="slidenum">
              <a:rPr lang="en-US" sz="1300" b="0" u="none" strike="noStrike">
                <a:solidFill>
                  <a:srgbClr val="000000"/>
                </a:solidFill>
                <a:effectLst/>
                <a:uFillTx/>
                <a:latin typeface="Times New Roman"/>
              </a:rPr>
              <a:t>36</a:t>
            </a:fld>
            <a:endParaRPr lang="en-US" sz="1300" b="0" u="none" strike="noStrike">
              <a:solidFill>
                <a:srgbClr val="000000"/>
              </a:solidFill>
              <a:effectLst/>
              <a:uFillTx/>
              <a:latin typeface="Times New Roman"/>
            </a:endParaRPr>
          </a:p>
        </p:txBody>
      </p:sp>
      <p:sp>
        <p:nvSpPr>
          <p:cNvPr id="1281" name="PlaceHolder 2"/>
          <p:cNvSpPr>
            <a:spLocks noGrp="1" noRot="1" noChangeAspect="1"/>
          </p:cNvSpPr>
          <p:nvPr>
            <p:ph type="sldImg"/>
          </p:nvPr>
        </p:nvSpPr>
        <p:spPr>
          <a:xfrm>
            <a:off x="112680" y="895320"/>
            <a:ext cx="7089480" cy="3989160"/>
          </a:xfrm>
          <a:prstGeom prst="rect">
            <a:avLst/>
          </a:prstGeom>
          <a:ln w="0">
            <a:noFill/>
          </a:ln>
        </p:spPr>
      </p:sp>
      <p:sp>
        <p:nvSpPr>
          <p:cNvPr id="1282" name="PlaceHolder 3"/>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dirty="0">
                <a:solidFill>
                  <a:srgbClr val="000000"/>
                </a:solidFill>
                <a:effectLst/>
                <a:uFillTx/>
                <a:latin typeface="Arial"/>
              </a:rPr>
              <a:t>To ensure that every point in the scene is captured by only one point on the sensor, we can put a barrier between the scene and the sensor that theoretically only lets in one ray of light for every sensor point. This is known as a pinhole camera.</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Q: How does this transform the image?  A: It gets inverted (upside down)</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3" name="PlaceHolder 1"/>
          <p:cNvSpPr>
            <a:spLocks noGrp="1" noRot="1" noChangeAspect="1"/>
          </p:cNvSpPr>
          <p:nvPr>
            <p:ph type="sldImg"/>
          </p:nvPr>
        </p:nvSpPr>
        <p:spPr>
          <a:xfrm>
            <a:off x="112680" y="895320"/>
            <a:ext cx="7089480" cy="3989160"/>
          </a:xfrm>
          <a:prstGeom prst="rect">
            <a:avLst/>
          </a:prstGeom>
          <a:ln w="0">
            <a:noFill/>
          </a:ln>
        </p:spPr>
      </p:sp>
      <p:sp>
        <p:nvSpPr>
          <p:cNvPr id="1284"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This is the most commonly used camera model in computer vision and is conceptually the same as the old camera obscuras. </a:t>
            </a:r>
          </a:p>
          <a:p>
            <a:pPr indent="0" algn="l">
              <a:lnSpc>
                <a:spcPct val="100000"/>
              </a:lnSpc>
              <a:buNone/>
            </a:pPr>
            <a:r>
              <a:rPr lang="en-US" sz="2000" b="0" u="none" strike="noStrike" dirty="0">
                <a:solidFill>
                  <a:srgbClr val="000000"/>
                </a:solidFill>
                <a:effectLst/>
                <a:uFillTx/>
                <a:latin typeface="Arial"/>
              </a:rPr>
              <a:t>In this diagram we visualize a ‘virtual image’ which is the right side up counterpart of the image plane, and is the same distance f from the pinhole. Note that this virtual image does not actually exist; it’s there for mathematical convenience.</a:t>
            </a:r>
          </a:p>
        </p:txBody>
      </p:sp>
      <p:sp>
        <p:nvSpPr>
          <p:cNvPr id="1285" name="PlaceHolder 3"/>
          <p:cNvSpPr>
            <a:spLocks noGrp="1"/>
          </p:cNvSpPr>
          <p:nvPr>
            <p:ph type="sldNum" idx="64"/>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EA8AED9A-D362-49A6-BF41-93C53B05AA30}" type="slidenum">
              <a:rPr lang="en-US" sz="1300" b="0" u="none" strike="noStrike">
                <a:solidFill>
                  <a:srgbClr val="000000"/>
                </a:solidFill>
                <a:effectLst/>
                <a:uFillTx/>
                <a:latin typeface="Times New Roman"/>
              </a:rPr>
              <a:t>37</a:t>
            </a:fld>
            <a:endParaRPr lang="en-US" sz="1300" b="0" u="none" strike="noStrike">
              <a:solidFill>
                <a:srgbClr val="000000"/>
              </a:solidFill>
              <a:effectLst/>
              <a:uFillTx/>
              <a:latin typeface="Times New Roman"/>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6" name="PlaceHolder 1"/>
          <p:cNvSpPr>
            <a:spLocks noGrp="1" noRot="1" noChangeAspect="1"/>
          </p:cNvSpPr>
          <p:nvPr>
            <p:ph type="sldImg"/>
          </p:nvPr>
        </p:nvSpPr>
        <p:spPr>
          <a:xfrm>
            <a:off x="112680" y="895320"/>
            <a:ext cx="7089480" cy="3989160"/>
          </a:xfrm>
          <a:prstGeom prst="rect">
            <a:avLst/>
          </a:prstGeom>
          <a:ln w="0">
            <a:noFill/>
          </a:ln>
        </p:spPr>
      </p:sp>
      <p:sp>
        <p:nvSpPr>
          <p:cNvPr id="1287"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P is a 3D vector representing the position of a point in the scene, and p is projection of P onto the image plane. Like before, the focal length f is the distance from the camera center to the image center. Z is the orthogonal distance of the scene point P to the camera center. </a:t>
            </a:r>
          </a:p>
          <a:p>
            <a:pPr indent="0" algn="l">
              <a:lnSpc>
                <a:spcPct val="100000"/>
              </a:lnSpc>
              <a:buNone/>
            </a:pPr>
            <a:r>
              <a:rPr lang="en-US" sz="2000" b="0" u="none" strike="noStrike" dirty="0">
                <a:solidFill>
                  <a:srgbClr val="000000"/>
                </a:solidFill>
                <a:effectLst/>
                <a:uFillTx/>
                <a:latin typeface="Arial"/>
              </a:rPr>
              <a:t>Notice how U and V (the coordinates of the projection p relative to the image center) are related to X and Y (the initial coordinates of the scene point P relative to the camera center) by a proportionality factor f/Z. This is true because of basic triangle similarity.</a:t>
            </a:r>
          </a:p>
          <a:p>
            <a:pPr indent="0" algn="l">
              <a:lnSpc>
                <a:spcPct val="100000"/>
              </a:lnSpc>
              <a:buNone/>
            </a:pPr>
            <a:r>
              <a:rPr lang="en-US" sz="2000" b="0" u="none" strike="noStrike" dirty="0">
                <a:solidFill>
                  <a:srgbClr val="000000"/>
                </a:solidFill>
                <a:effectLst/>
                <a:uFillTx/>
                <a:latin typeface="Arial"/>
              </a:rPr>
              <a:t>The negative sign is necessary because the projection through the pinhole inverts the image, so points higher up in the 3D scene are projected to points lower down in the 2D image relative to the image center.</a:t>
            </a:r>
          </a:p>
          <a:p>
            <a:pPr indent="0" algn="l">
              <a:lnSpc>
                <a:spcPct val="100000"/>
              </a:lnSpc>
              <a:buNone/>
            </a:pPr>
            <a:r>
              <a:rPr lang="en-US" sz="2000" b="0" u="none" strike="noStrike" dirty="0">
                <a:solidFill>
                  <a:srgbClr val="000000"/>
                </a:solidFill>
                <a:effectLst/>
                <a:uFillTx/>
                <a:latin typeface="Arial"/>
              </a:rPr>
              <a:t>With these equations, we can now determine where any 3D point in the scene is sensed in the image.</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The effect of f and Z being equal is that we measure real-world units in pixels; that is, objects are of equal size in their world space form and in their projected form on the image plane.</a:t>
            </a:r>
          </a:p>
        </p:txBody>
      </p:sp>
      <p:sp>
        <p:nvSpPr>
          <p:cNvPr id="1288" name="PlaceHolder 3"/>
          <p:cNvSpPr>
            <a:spLocks noGrp="1"/>
          </p:cNvSpPr>
          <p:nvPr>
            <p:ph type="sldNum" idx="65"/>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E4DCF802-5DDE-4CFB-A87D-0C5F4BF44210}" type="slidenum">
              <a:rPr lang="en-US" sz="1300" b="0" u="none" strike="noStrike">
                <a:solidFill>
                  <a:srgbClr val="000000"/>
                </a:solidFill>
                <a:effectLst/>
                <a:uFillTx/>
                <a:latin typeface="Times New Roman"/>
              </a:rPr>
              <a:t>38</a:t>
            </a:fld>
            <a:endParaRPr lang="en-US" sz="1300" b="0" u="none" strike="noStrike">
              <a:solidFill>
                <a:srgbClr val="000000"/>
              </a:solidFill>
              <a:effectLst/>
              <a:uFillTx/>
              <a:latin typeface="Times New Roman"/>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9" name="PlaceHolder 1"/>
          <p:cNvSpPr>
            <a:spLocks noGrp="1" noRot="1" noChangeAspect="1"/>
          </p:cNvSpPr>
          <p:nvPr>
            <p:ph type="sldImg"/>
          </p:nvPr>
        </p:nvSpPr>
        <p:spPr>
          <a:xfrm>
            <a:off x="112680" y="895320"/>
            <a:ext cx="7089480" cy="3989160"/>
          </a:xfrm>
          <a:prstGeom prst="rect">
            <a:avLst/>
          </a:prstGeom>
          <a:ln w="0">
            <a:noFill/>
          </a:ln>
        </p:spPr>
      </p:sp>
      <p:sp>
        <p:nvSpPr>
          <p:cNvPr id="1290"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Notice how the height of the person on the left is the same as that of the person in the center if we measure the pixel distances in the projected 2D image.</a:t>
            </a:r>
          </a:p>
        </p:txBody>
      </p:sp>
      <p:sp>
        <p:nvSpPr>
          <p:cNvPr id="1291" name="PlaceHolder 3"/>
          <p:cNvSpPr>
            <a:spLocks noGrp="1"/>
          </p:cNvSpPr>
          <p:nvPr>
            <p:ph type="sldNum" idx="66"/>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23CABDA9-7D15-4FBA-BE42-8B4EAC94936E}" type="slidenum">
              <a:rPr lang="en-US" sz="1300" b="0" u="none" strike="noStrike">
                <a:solidFill>
                  <a:srgbClr val="000000"/>
                </a:solidFill>
                <a:effectLst/>
                <a:uFillTx/>
                <a:latin typeface="Times New Roman"/>
              </a:rPr>
              <a:t>39</a:t>
            </a:fld>
            <a:endParaRPr lang="en-US" sz="1300" b="0" u="none" strike="noStrike">
              <a:solidFill>
                <a:srgbClr val="000000"/>
              </a:solidFill>
              <a:effectLst/>
              <a:uFillTx/>
              <a:latin typeface="Times New Roman"/>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2" name="PlaceHolder 1"/>
          <p:cNvSpPr>
            <a:spLocks noGrp="1" noRot="1" noChangeAspect="1"/>
          </p:cNvSpPr>
          <p:nvPr>
            <p:ph type="sldImg"/>
          </p:nvPr>
        </p:nvSpPr>
        <p:spPr>
          <a:xfrm>
            <a:off x="112680" y="895320"/>
            <a:ext cx="7089480" cy="3989160"/>
          </a:xfrm>
          <a:prstGeom prst="rect">
            <a:avLst/>
          </a:prstGeom>
          <a:ln w="0">
            <a:noFill/>
          </a:ln>
        </p:spPr>
      </p:sp>
      <p:sp>
        <p:nvSpPr>
          <p:cNvPr id="1293"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defTabSz="914400">
              <a:lnSpc>
                <a:spcPct val="100000"/>
              </a:lnSpc>
              <a:buNone/>
              <a:tabLst>
                <a:tab pos="0" algn="l"/>
              </a:tabLst>
            </a:pPr>
            <a:r>
              <a:rPr lang="en-US" sz="2000" b="0" u="none" strike="noStrike" dirty="0">
                <a:solidFill>
                  <a:srgbClr val="000000"/>
                </a:solidFill>
                <a:effectLst/>
                <a:uFillTx/>
                <a:latin typeface="Arial"/>
              </a:rPr>
              <a:t>In this diagram, A, B, and C are 3D points and A’, B’, C’ are their respective image projections. Because lengths are not preserved by projective transformations, C’ appears to have roughly the same height as B’ in the image, but this is clearly not true in the real scene. This occurs because C is closer to the pinhole than B.</a:t>
            </a:r>
          </a:p>
        </p:txBody>
      </p:sp>
      <p:sp>
        <p:nvSpPr>
          <p:cNvPr id="1294" name="PlaceHolder 3"/>
          <p:cNvSpPr>
            <a:spLocks noGrp="1"/>
          </p:cNvSpPr>
          <p:nvPr>
            <p:ph type="sldNum" idx="67"/>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6F46D2C1-2BF0-4C21-8048-FF3116F07B33}" type="slidenum">
              <a:rPr lang="en-US" sz="1300" b="0" u="none" strike="noStrike">
                <a:solidFill>
                  <a:srgbClr val="000000"/>
                </a:solidFill>
                <a:effectLst/>
                <a:uFillTx/>
                <a:latin typeface="Times New Roman"/>
              </a:rPr>
              <a:t>40</a:t>
            </a:fld>
            <a:endParaRPr lang="en-US" sz="1300" b="0" u="none" strike="noStrike">
              <a:solidFill>
                <a:srgbClr val="000000"/>
              </a:solidFill>
              <a:effectLst/>
              <a:uFillTx/>
              <a:latin typeface="Times New Roman"/>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5" name="PlaceHolder 1"/>
          <p:cNvSpPr>
            <a:spLocks noGrp="1" noRot="1" noChangeAspect="1"/>
          </p:cNvSpPr>
          <p:nvPr>
            <p:ph type="sldImg"/>
          </p:nvPr>
        </p:nvSpPr>
        <p:spPr>
          <a:xfrm>
            <a:off x="112680" y="895320"/>
            <a:ext cx="7089480" cy="3989160"/>
          </a:xfrm>
          <a:prstGeom prst="rect">
            <a:avLst/>
          </a:prstGeom>
          <a:ln w="0">
            <a:noFill/>
          </a:ln>
        </p:spPr>
      </p:sp>
      <p:sp>
        <p:nvSpPr>
          <p:cNvPr id="1296"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err="1">
                <a:solidFill>
                  <a:srgbClr val="000000"/>
                </a:solidFill>
                <a:effectLst/>
                <a:uFillTx/>
                <a:latin typeface="Arial"/>
              </a:rPr>
              <a:t>Parellel</a:t>
            </a:r>
            <a:r>
              <a:rPr lang="en-US" sz="2000" b="0" u="none" strike="noStrike" dirty="0">
                <a:solidFill>
                  <a:srgbClr val="000000"/>
                </a:solidFill>
                <a:effectLst/>
                <a:uFillTx/>
                <a:latin typeface="Arial"/>
              </a:rPr>
              <a:t> lines are no longer parallel and perpendicular ones are no longer perpendicular.</a:t>
            </a:r>
          </a:p>
        </p:txBody>
      </p:sp>
      <p:sp>
        <p:nvSpPr>
          <p:cNvPr id="1297" name="PlaceHolder 3"/>
          <p:cNvSpPr>
            <a:spLocks noGrp="1"/>
          </p:cNvSpPr>
          <p:nvPr>
            <p:ph type="sldNum" idx="68"/>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102D47F4-B45A-45FA-9A61-AE0FE26E1C8D}" type="slidenum">
              <a:rPr lang="en-US" sz="1300" b="0" u="none" strike="noStrike">
                <a:solidFill>
                  <a:srgbClr val="000000"/>
                </a:solidFill>
                <a:effectLst/>
                <a:uFillTx/>
                <a:latin typeface="Times New Roman"/>
              </a:rPr>
              <a:t>41</a:t>
            </a:fld>
            <a:endParaRPr lang="en-US" sz="1300" b="0" u="none" strike="noStrike">
              <a:solidFill>
                <a:srgbClr val="000000"/>
              </a:solidFill>
              <a:effectLst/>
              <a:uFillTx/>
              <a:latin typeface="Times New Roman"/>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8" name="PlaceHolder 1"/>
          <p:cNvSpPr>
            <a:spLocks noGrp="1" noRot="1" noChangeAspect="1"/>
          </p:cNvSpPr>
          <p:nvPr>
            <p:ph type="sldImg"/>
          </p:nvPr>
        </p:nvSpPr>
        <p:spPr>
          <a:xfrm>
            <a:off x="112680" y="895320"/>
            <a:ext cx="7089480" cy="3989160"/>
          </a:xfrm>
          <a:prstGeom prst="rect">
            <a:avLst/>
          </a:prstGeom>
          <a:ln w="0">
            <a:noFill/>
          </a:ln>
        </p:spPr>
      </p:sp>
      <p:sp>
        <p:nvSpPr>
          <p:cNvPr id="1299"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00" name="PlaceHolder 3"/>
          <p:cNvSpPr>
            <a:spLocks noGrp="1"/>
          </p:cNvSpPr>
          <p:nvPr>
            <p:ph type="sldNum" idx="69"/>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0EE51638-1A23-40F0-8FF0-452ED6A167C6}" type="slidenum">
              <a:rPr lang="en-US" sz="1300" b="0" u="none" strike="noStrike">
                <a:solidFill>
                  <a:srgbClr val="000000"/>
                </a:solidFill>
                <a:effectLst/>
                <a:uFillTx/>
                <a:latin typeface="Times New Roman"/>
              </a:rPr>
              <a:t>42</a:t>
            </a:fld>
            <a:endParaRPr lang="en-US" sz="1300" b="0" u="none" strike="noStrike">
              <a:solidFill>
                <a:srgbClr val="000000"/>
              </a:solidFill>
              <a:effectLst/>
              <a:uFillTx/>
              <a:latin typeface="Times New Roman"/>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1" name="PlaceHolder 1"/>
          <p:cNvSpPr>
            <a:spLocks noGrp="1" noRot="1" noChangeAspect="1"/>
          </p:cNvSpPr>
          <p:nvPr>
            <p:ph type="sldImg"/>
          </p:nvPr>
        </p:nvSpPr>
        <p:spPr>
          <a:xfrm>
            <a:off x="112680" y="895320"/>
            <a:ext cx="7089480" cy="3989160"/>
          </a:xfrm>
          <a:prstGeom prst="rect">
            <a:avLst/>
          </a:prstGeom>
          <a:ln w="0">
            <a:noFill/>
          </a:ln>
        </p:spPr>
      </p:sp>
      <p:sp>
        <p:nvSpPr>
          <p:cNvPr id="1302" name="PlaceHolder 2"/>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dirty="0">
                <a:solidFill>
                  <a:srgbClr val="000000"/>
                </a:solidFill>
                <a:effectLst/>
                <a:uFillTx/>
                <a:latin typeface="Arial"/>
              </a:rPr>
              <a:t>Various properties of vanishing points/lines.</a:t>
            </a:r>
          </a:p>
          <a:p>
            <a:pPr marL="216000" indent="-216000" algn="l">
              <a:lnSpc>
                <a:spcPct val="100000"/>
              </a:lnSpc>
              <a:buClr>
                <a:srgbClr val="000000"/>
              </a:buClr>
              <a:buFont typeface="Arial"/>
              <a:buChar char="•"/>
            </a:pPr>
            <a:r>
              <a:rPr lang="en-US" sz="2000" b="0" u="none" strike="noStrike" dirty="0">
                <a:solidFill>
                  <a:srgbClr val="000000"/>
                </a:solidFill>
                <a:effectLst/>
                <a:uFillTx/>
                <a:latin typeface="Arial"/>
              </a:rPr>
              <a:t> Parallel lines intersect at a point</a:t>
            </a:r>
          </a:p>
          <a:p>
            <a:pPr marL="216000" indent="-216000" algn="l">
              <a:lnSpc>
                <a:spcPct val="100000"/>
              </a:lnSpc>
              <a:buClr>
                <a:srgbClr val="000000"/>
              </a:buClr>
              <a:buFont typeface="Arial"/>
              <a:buChar char="•"/>
            </a:pPr>
            <a:r>
              <a:rPr lang="en-US" sz="2000" b="0" u="none" strike="noStrike" dirty="0">
                <a:solidFill>
                  <a:srgbClr val="000000"/>
                </a:solidFill>
                <a:effectLst/>
                <a:uFillTx/>
                <a:latin typeface="Arial"/>
              </a:rPr>
              <a:t> The intersection of red lines and blue lines form a parallelogram</a:t>
            </a:r>
          </a:p>
          <a:p>
            <a:pPr marL="216000" indent="-216000" algn="l">
              <a:lnSpc>
                <a:spcPct val="100000"/>
              </a:lnSpc>
              <a:buClr>
                <a:srgbClr val="000000"/>
              </a:buClr>
              <a:buFont typeface="Arial"/>
              <a:buChar char="•"/>
            </a:pPr>
            <a:r>
              <a:rPr lang="en-US" sz="2000" b="0" u="none" strike="noStrike" dirty="0">
                <a:solidFill>
                  <a:srgbClr val="000000"/>
                </a:solidFill>
                <a:effectLst/>
                <a:uFillTx/>
                <a:latin typeface="Arial"/>
              </a:rPr>
              <a:t> Sets of parallel lines on the same plane form a vanishing line</a:t>
            </a:r>
          </a:p>
          <a:p>
            <a:pPr marL="216000" indent="-216000" algn="l">
              <a:lnSpc>
                <a:spcPct val="100000"/>
              </a:lnSpc>
              <a:buClr>
                <a:srgbClr val="000000"/>
              </a:buClr>
              <a:buFont typeface="Arial"/>
              <a:buChar char="•"/>
            </a:pPr>
            <a:r>
              <a:rPr lang="en-US" sz="2000" b="0" u="none" strike="noStrike" dirty="0">
                <a:solidFill>
                  <a:srgbClr val="000000"/>
                </a:solidFill>
                <a:effectLst/>
                <a:uFillTx/>
                <a:latin typeface="Arial"/>
              </a:rPr>
              <a:t> Sets of parallel planes form a vanishing line </a:t>
            </a:r>
          </a:p>
          <a:p>
            <a:pPr marL="216000" indent="-216000" algn="l">
              <a:lnSpc>
                <a:spcPct val="100000"/>
              </a:lnSpc>
              <a:buClr>
                <a:srgbClr val="000000"/>
              </a:buClr>
              <a:buFont typeface="Arial"/>
              <a:buChar char="•"/>
            </a:pPr>
            <a:r>
              <a:rPr lang="en-US" sz="2000" b="0" u="none" strike="noStrike" dirty="0">
                <a:solidFill>
                  <a:srgbClr val="000000"/>
                </a:solidFill>
                <a:effectLst/>
                <a:uFillTx/>
                <a:latin typeface="Arial"/>
              </a:rPr>
              <a:t> Not all lines that intersect are parallel</a:t>
            </a:r>
          </a:p>
          <a:p>
            <a:pPr indent="0" algn="l">
              <a:lnSpc>
                <a:spcPct val="100000"/>
              </a:lnSpc>
              <a:buNone/>
            </a:pPr>
            <a:endParaRPr lang="en-US" sz="2000" b="0" u="none" strike="noStrike" dirty="0">
              <a:solidFill>
                <a:srgbClr val="000000"/>
              </a:solidFill>
              <a:effectLst/>
              <a:uFillTx/>
              <a:latin typeface="Arial"/>
            </a:endParaRPr>
          </a:p>
        </p:txBody>
      </p:sp>
      <p:sp>
        <p:nvSpPr>
          <p:cNvPr id="1303" name="PlaceHolder 3"/>
          <p:cNvSpPr>
            <a:spLocks noGrp="1"/>
          </p:cNvSpPr>
          <p:nvPr>
            <p:ph type="sldNum" idx="70"/>
          </p:nvPr>
        </p:nvSpPr>
        <p:spPr>
          <a:xfrm>
            <a:off x="4143600" y="9119520"/>
            <a:ext cx="3169440" cy="481320"/>
          </a:xfrm>
          <a:prstGeom prst="rect">
            <a:avLst/>
          </a:prstGeom>
          <a:noFill/>
          <a:ln w="0">
            <a:noFill/>
          </a:ln>
        </p:spPr>
        <p:txBody>
          <a:bodyPr lIns="96840" tIns="48240" rIns="96840" bIns="48240" numCol="1" spcCol="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BA541057-16D4-42E3-AA40-94E604A45CC7}" type="slidenum">
              <a:rPr lang="en-US" sz="1300" b="0" u="none" strike="noStrike">
                <a:solidFill>
                  <a:srgbClr val="000000"/>
                </a:solidFill>
                <a:effectLst/>
                <a:uFillTx/>
                <a:latin typeface="Times New Roman"/>
              </a:rPr>
              <a:t>43</a:t>
            </a:fld>
            <a:endParaRPr lang="en-US" sz="1300" b="0" u="none" strike="noStrike">
              <a:solidFill>
                <a:srgbClr val="000000"/>
              </a:solidFill>
              <a:effectLst/>
              <a:uFillTx/>
              <a:latin typeface="Times New Roman"/>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4" name="PlaceHolder 1"/>
          <p:cNvSpPr>
            <a:spLocks noGrp="1" noRot="1" noChangeAspect="1"/>
          </p:cNvSpPr>
          <p:nvPr>
            <p:ph type="sldImg"/>
          </p:nvPr>
        </p:nvSpPr>
        <p:spPr>
          <a:xfrm>
            <a:off x="112680" y="895320"/>
            <a:ext cx="7089480" cy="3989160"/>
          </a:xfrm>
          <a:prstGeom prst="rect">
            <a:avLst/>
          </a:prstGeom>
          <a:ln w="0">
            <a:noFill/>
          </a:ln>
        </p:spPr>
      </p:sp>
      <p:sp>
        <p:nvSpPr>
          <p:cNvPr id="1305"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06" name="PlaceHolder 3"/>
          <p:cNvSpPr>
            <a:spLocks noGrp="1"/>
          </p:cNvSpPr>
          <p:nvPr>
            <p:ph type="sldNum" idx="71"/>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9DBC3F93-AF89-438E-A35A-9EB068BBBC0C}" type="slidenum">
              <a:rPr lang="en-US" sz="1300" b="0" u="none" strike="noStrike">
                <a:solidFill>
                  <a:srgbClr val="000000"/>
                </a:solidFill>
                <a:effectLst/>
                <a:uFillTx/>
                <a:latin typeface="Times New Roman"/>
              </a:rPr>
              <a:t>44</a:t>
            </a:fld>
            <a:endParaRPr lang="en-US" sz="1300" b="0" u="none" strike="noStrike">
              <a:solidFill>
                <a:srgbClr val="000000"/>
              </a:solidFill>
              <a:effectLst/>
              <a:uFillTx/>
              <a:latin typeface="Times New Roman"/>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7" name="PlaceHolder 1"/>
          <p:cNvSpPr>
            <a:spLocks noGrp="1" noRot="1" noChangeAspect="1"/>
          </p:cNvSpPr>
          <p:nvPr>
            <p:ph type="sldImg"/>
          </p:nvPr>
        </p:nvSpPr>
        <p:spPr>
          <a:xfrm>
            <a:off x="112680" y="895320"/>
            <a:ext cx="7089480" cy="3989160"/>
          </a:xfrm>
          <a:prstGeom prst="rect">
            <a:avLst/>
          </a:prstGeom>
          <a:ln w="0">
            <a:noFill/>
          </a:ln>
        </p:spPr>
      </p:sp>
      <p:sp>
        <p:nvSpPr>
          <p:cNvPr id="1308" name="PlaceHolder 2"/>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dirty="0">
                <a:solidFill>
                  <a:srgbClr val="000000"/>
                </a:solidFill>
                <a:effectLst/>
                <a:uFillTx/>
                <a:latin typeface="Arial"/>
              </a:rPr>
              <a:t>To convert to homogeneous coordinates, we append a </a:t>
            </a:r>
            <a:r>
              <a:rPr lang="en-US" sz="2000" b="1" u="none" strike="noStrike" dirty="0">
                <a:solidFill>
                  <a:srgbClr val="000000"/>
                </a:solidFill>
                <a:effectLst/>
                <a:uFillTx/>
                <a:latin typeface="Arial"/>
              </a:rPr>
              <a:t>new </a:t>
            </a:r>
            <a:r>
              <a:rPr lang="en-US" sz="2000" b="0" u="none" strike="noStrike" dirty="0">
                <a:solidFill>
                  <a:srgbClr val="000000"/>
                </a:solidFill>
                <a:effectLst/>
                <a:uFillTx/>
                <a:latin typeface="Arial"/>
              </a:rPr>
              <a:t>coordinate with value 1 after the final real coordinate. To reverse this, we divide each real coordinate by the final coordinate w and discard the final coordinate.</a:t>
            </a:r>
          </a:p>
          <a:p>
            <a:pPr indent="0" algn="l">
              <a:lnSpc>
                <a:spcPct val="100000"/>
              </a:lnSpc>
              <a:buNone/>
            </a:pPr>
            <a:r>
              <a:rPr lang="en-US" sz="2000" b="0" u="none" strike="noStrike" dirty="0">
                <a:solidFill>
                  <a:srgbClr val="000000"/>
                </a:solidFill>
                <a:effectLst/>
                <a:uFillTx/>
                <a:latin typeface="Arial"/>
              </a:rPr>
              <a:t>This is simply convention: these rules may seem somewhat arbitrary, but they exist simply to help us express matrix/vector quantities we care about in a more convenient way as you’ll see in later slides.</a:t>
            </a:r>
          </a:p>
        </p:txBody>
      </p:sp>
      <p:sp>
        <p:nvSpPr>
          <p:cNvPr id="1309" name="PlaceHolder 3"/>
          <p:cNvSpPr>
            <a:spLocks noGrp="1"/>
          </p:cNvSpPr>
          <p:nvPr>
            <p:ph type="sldNum" idx="72"/>
          </p:nvPr>
        </p:nvSpPr>
        <p:spPr>
          <a:xfrm>
            <a:off x="4143600" y="9119520"/>
            <a:ext cx="3169440" cy="481320"/>
          </a:xfrm>
          <a:prstGeom prst="rect">
            <a:avLst/>
          </a:prstGeom>
          <a:noFill/>
          <a:ln w="0">
            <a:noFill/>
          </a:ln>
        </p:spPr>
        <p:txBody>
          <a:bodyPr lIns="96840" tIns="48240" rIns="96840" bIns="48240" numCol="1" spcCol="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81FF488D-E3D8-48D9-AAB1-64FF56A46728}" type="slidenum">
              <a:rPr lang="en-US" sz="1300" b="0" u="none" strike="noStrike">
                <a:solidFill>
                  <a:srgbClr val="000000"/>
                </a:solidFill>
                <a:effectLst/>
                <a:uFillTx/>
                <a:latin typeface="Times New Roman"/>
              </a:rPr>
              <a:t>45</a:t>
            </a:fld>
            <a:endParaRPr lang="en-US" sz="1300" b="0" u="none" strike="noStrike">
              <a:solidFill>
                <a:srgbClr val="000000"/>
              </a:solidFill>
              <a:effectLst/>
              <a:uFillTx/>
              <a:latin typeface="Times New Roman"/>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 name="PlaceHolder 1"/>
          <p:cNvSpPr>
            <a:spLocks noGrp="1" noRot="1" noChangeAspect="1"/>
          </p:cNvSpPr>
          <p:nvPr>
            <p:ph type="sldImg"/>
          </p:nvPr>
        </p:nvSpPr>
        <p:spPr>
          <a:xfrm>
            <a:off x="112680" y="895320"/>
            <a:ext cx="7089480" cy="3989160"/>
          </a:xfrm>
          <a:prstGeom prst="rect">
            <a:avLst/>
          </a:prstGeom>
          <a:ln w="0">
            <a:noFill/>
          </a:ln>
        </p:spPr>
      </p:sp>
      <p:sp>
        <p:nvSpPr>
          <p:cNvPr id="1311" name="PlaceHolder 2"/>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dirty="0">
                <a:solidFill>
                  <a:srgbClr val="000000"/>
                </a:solidFill>
                <a:effectLst/>
                <a:uFillTx/>
                <a:latin typeface="Arial"/>
              </a:rPr>
              <a:t>This means that no matter how we scale the projection space (i.e. the homogeneous coordinate representation), we do not change the underlying image represented by the coordinates (i.e. the </a:t>
            </a:r>
            <a:r>
              <a:rPr lang="en-US" sz="2000" b="0" u="none" strike="noStrike" dirty="0" err="1">
                <a:solidFill>
                  <a:srgbClr val="000000"/>
                </a:solidFill>
                <a:effectLst/>
                <a:uFillTx/>
                <a:latin typeface="Arial"/>
              </a:rPr>
              <a:t>Carteisan</a:t>
            </a:r>
            <a:r>
              <a:rPr lang="en-US" sz="2000" b="0" u="none" strike="noStrike" dirty="0">
                <a:solidFill>
                  <a:srgbClr val="000000"/>
                </a:solidFill>
                <a:effectLst/>
                <a:uFillTx/>
                <a:latin typeface="Arial"/>
              </a:rPr>
              <a:t>  x/y/z representation).</a:t>
            </a:r>
          </a:p>
          <a:p>
            <a:pPr indent="0" algn="l">
              <a:lnSpc>
                <a:spcPct val="100000"/>
              </a:lnSpc>
              <a:buNone/>
            </a:pPr>
            <a:r>
              <a:rPr lang="en-US" sz="2000" b="0" u="none" strike="noStrike" dirty="0">
                <a:solidFill>
                  <a:srgbClr val="000000"/>
                </a:solidFill>
                <a:effectLst/>
                <a:uFillTx/>
                <a:latin typeface="Arial"/>
              </a:rPr>
              <a:t>This is because we divide through by the additional coordinate in the homogeneous representation when converting to Cartesian coordinates, which cancels out the effect of scaling in the projection space.</a:t>
            </a:r>
          </a:p>
          <a:p>
            <a:pPr indent="0" algn="l">
              <a:lnSpc>
                <a:spcPct val="100000"/>
              </a:lnSpc>
              <a:buNone/>
            </a:pPr>
            <a:r>
              <a:rPr lang="en-US" sz="2000" b="0" u="none" strike="noStrike" dirty="0">
                <a:solidFill>
                  <a:srgbClr val="000000"/>
                </a:solidFill>
                <a:effectLst/>
                <a:uFillTx/>
                <a:latin typeface="Arial"/>
              </a:rPr>
              <a:t>Because scaling the homogenous coordinates has no effect on the cartesian image coordinates, we say that there is ‘scale ambiguity’.</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Q: Suppose we have a point in Cartesian coordinates.  What is that in homogeneous coordinates?  A: a ray</a:t>
            </a:r>
          </a:p>
        </p:txBody>
      </p:sp>
      <p:sp>
        <p:nvSpPr>
          <p:cNvPr id="1312" name="PlaceHolder 3"/>
          <p:cNvSpPr>
            <a:spLocks noGrp="1"/>
          </p:cNvSpPr>
          <p:nvPr>
            <p:ph type="sldNum" idx="73"/>
          </p:nvPr>
        </p:nvSpPr>
        <p:spPr>
          <a:xfrm>
            <a:off x="4143600" y="9119520"/>
            <a:ext cx="3169440" cy="481320"/>
          </a:xfrm>
          <a:prstGeom prst="rect">
            <a:avLst/>
          </a:prstGeom>
          <a:noFill/>
          <a:ln w="0">
            <a:noFill/>
          </a:ln>
        </p:spPr>
        <p:txBody>
          <a:bodyPr lIns="96840" tIns="48240" rIns="96840" bIns="48240" numCol="1" spcCol="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6B93E0CF-D789-4654-98D2-E5EC758AB130}" type="slidenum">
              <a:rPr lang="en-US" sz="1300" b="0" u="none" strike="noStrike">
                <a:solidFill>
                  <a:srgbClr val="000000"/>
                </a:solidFill>
                <a:effectLst/>
                <a:uFillTx/>
                <a:latin typeface="Times New Roman"/>
              </a:rPr>
              <a:t>46</a:t>
            </a:fld>
            <a:endParaRPr lang="en-US" sz="1300" b="0" u="none" strike="noStrike">
              <a:solidFill>
                <a:srgbClr val="000000"/>
              </a:solidFill>
              <a:effectLst/>
              <a:uFillTx/>
              <a:latin typeface="Times New Roman"/>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3" name="PlaceHolder 1"/>
          <p:cNvSpPr>
            <a:spLocks noGrp="1" noRot="1" noChangeAspect="1"/>
          </p:cNvSpPr>
          <p:nvPr>
            <p:ph type="sldImg"/>
          </p:nvPr>
        </p:nvSpPr>
        <p:spPr>
          <a:xfrm>
            <a:off x="112680" y="895320"/>
            <a:ext cx="7089480" cy="3989160"/>
          </a:xfrm>
          <a:prstGeom prst="rect">
            <a:avLst/>
          </a:prstGeom>
          <a:ln w="0">
            <a:noFill/>
          </a:ln>
        </p:spPr>
      </p:sp>
      <p:sp>
        <p:nvSpPr>
          <p:cNvPr id="1314"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This is a visualization of scale ambiguity. Each horizontal plane represents an image plane at a certain distance w from the image origin in homogeneous coordinates (we get a different image plane for each w). If we connect the scaled versions of a single point (1,2,1) at different scales (k=1, k=2, k=3), we get a straight line cutting through the planes.</a:t>
            </a:r>
          </a:p>
          <a:p>
            <a:pPr indent="0" algn="l">
              <a:lnSpc>
                <a:spcPct val="100000"/>
              </a:lnSpc>
              <a:buNone/>
            </a:pPr>
            <a:r>
              <a:rPr lang="en-US" sz="2000" b="0" u="none" strike="noStrike" dirty="0">
                <a:solidFill>
                  <a:srgbClr val="000000"/>
                </a:solidFill>
                <a:effectLst/>
                <a:uFillTx/>
                <a:latin typeface="Arial"/>
              </a:rPr>
              <a:t>The key takeaway is that, for any of the scaled homogeneous points of (1,2,1), we’re conceptually representing exactly the same </a:t>
            </a:r>
            <a:r>
              <a:rPr lang="en-US" sz="2000" b="1" u="none" strike="noStrike" dirty="0">
                <a:solidFill>
                  <a:srgbClr val="000000"/>
                </a:solidFill>
                <a:effectLst/>
                <a:uFillTx/>
                <a:latin typeface="Arial"/>
              </a:rPr>
              <a:t>cartesian </a:t>
            </a:r>
            <a:r>
              <a:rPr lang="en-US" sz="2000" b="0" u="none" strike="noStrike" dirty="0">
                <a:solidFill>
                  <a:srgbClr val="000000"/>
                </a:solidFill>
                <a:effectLst/>
                <a:uFillTx/>
                <a:latin typeface="Arial"/>
              </a:rPr>
              <a:t>point (1,2) when we scale up the </a:t>
            </a:r>
            <a:r>
              <a:rPr lang="en-US" sz="2000" b="1" u="none" strike="noStrike" dirty="0">
                <a:solidFill>
                  <a:srgbClr val="000000"/>
                </a:solidFill>
                <a:effectLst/>
                <a:uFillTx/>
                <a:latin typeface="Arial"/>
              </a:rPr>
              <a:t>homogeneous</a:t>
            </a:r>
            <a:r>
              <a:rPr lang="en-US" sz="2000" b="0" u="none" strike="noStrike" dirty="0">
                <a:solidFill>
                  <a:srgbClr val="000000"/>
                </a:solidFill>
                <a:effectLst/>
                <a:uFillTx/>
                <a:latin typeface="Arial"/>
              </a:rPr>
              <a:t> coordinate (1,2,1), .</a:t>
            </a:r>
          </a:p>
          <a:p>
            <a:pPr indent="0" algn="l">
              <a:lnSpc>
                <a:spcPct val="100000"/>
              </a:lnSpc>
              <a:buNone/>
            </a:pPr>
            <a:r>
              <a:rPr lang="en-US" sz="2000" b="0" u="none" strike="noStrike" dirty="0">
                <a:solidFill>
                  <a:srgbClr val="000000"/>
                </a:solidFill>
                <a:effectLst/>
                <a:uFillTx/>
                <a:latin typeface="Arial"/>
              </a:rPr>
              <a:t>An intuitive example is how a point on an object twice as large in an image twice as large really represents the same point in the unenlarged image.</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http://</a:t>
            </a:r>
            <a:r>
              <a:rPr lang="en-US" sz="2000" b="0" u="none" strike="noStrike" dirty="0" err="1">
                <a:solidFill>
                  <a:srgbClr val="000000"/>
                </a:solidFill>
                <a:effectLst/>
                <a:uFillTx/>
                <a:latin typeface="Arial"/>
              </a:rPr>
              <a:t>www.songho.ca</a:t>
            </a:r>
            <a:r>
              <a:rPr lang="en-US" sz="2000" b="0" u="none" strike="noStrike" dirty="0">
                <a:solidFill>
                  <a:srgbClr val="000000"/>
                </a:solidFill>
                <a:effectLst/>
                <a:uFillTx/>
                <a:latin typeface="Arial"/>
              </a:rPr>
              <a:t>/math/homogeneous/</a:t>
            </a:r>
            <a:r>
              <a:rPr lang="en-US" sz="2000" b="0" u="none" strike="noStrike" dirty="0" err="1">
                <a:solidFill>
                  <a:srgbClr val="000000"/>
                </a:solidFill>
                <a:effectLst/>
                <a:uFillTx/>
                <a:latin typeface="Arial"/>
              </a:rPr>
              <a:t>homogeneous.html</a:t>
            </a:r>
            <a:endParaRPr lang="en-US" sz="2000" b="0" u="none" strike="noStrike" dirty="0">
              <a:solidFill>
                <a:srgbClr val="000000"/>
              </a:solidFill>
              <a:effectLst/>
              <a:uFillTx/>
              <a:latin typeface="Arial"/>
            </a:endParaRPr>
          </a:p>
        </p:txBody>
      </p:sp>
      <p:sp>
        <p:nvSpPr>
          <p:cNvPr id="1315" name="PlaceHolder 3"/>
          <p:cNvSpPr>
            <a:spLocks noGrp="1"/>
          </p:cNvSpPr>
          <p:nvPr>
            <p:ph type="ftr" idx="74"/>
          </p:nvPr>
        </p:nvSpPr>
        <p:spPr>
          <a:xfrm>
            <a:off x="0" y="0"/>
            <a:ext cx="0" cy="0"/>
          </a:xfrm>
          <a:prstGeom prst="rect">
            <a:avLst/>
          </a:prstGeom>
          <a:noFill/>
          <a:ln w="0">
            <a:noFill/>
          </a:ln>
        </p:spPr>
        <p:txBody>
          <a:bodyPr lIns="90000" tIns="-45000" rIns="90000" bIns="-45000" anchor="t">
            <a:noAutofit/>
          </a:bodyPr>
          <a:lstStyle>
            <a:lvl1pPr indent="0" algn="l" defTabSz="914400">
              <a:lnSpc>
                <a:spcPct val="100000"/>
              </a:lnSpc>
              <a:buNone/>
              <a:tabLst>
                <a:tab pos="0" algn="l"/>
              </a:tabLst>
              <a:defRPr lang="fr-FR" sz="1300" b="0" u="none" strike="noStrike">
                <a:solidFill>
                  <a:srgbClr val="000000"/>
                </a:solidFill>
                <a:effectLst/>
                <a:uFillTx/>
                <a:latin typeface="Calibri"/>
                <a:ea typeface="+mn-ea"/>
              </a:defRPr>
            </a:lvl1pPr>
          </a:lstStyle>
          <a:p>
            <a:pPr indent="0" algn="l" defTabSz="914400">
              <a:lnSpc>
                <a:spcPct val="100000"/>
              </a:lnSpc>
              <a:buNone/>
              <a:tabLst>
                <a:tab pos="0" algn="l"/>
              </a:tabLst>
            </a:pPr>
            <a:r>
              <a:rPr lang="fr-FR" sz="1300" b="0" u="none" strike="noStrike">
                <a:solidFill>
                  <a:srgbClr val="000000"/>
                </a:solidFill>
                <a:effectLst/>
                <a:uFillTx/>
                <a:latin typeface="Calibri"/>
                <a:ea typeface="+mn-ea"/>
              </a:rPr>
              <a:t>CS 376 Lecture 16: Stereo 1</a:t>
            </a:r>
            <a:endParaRPr lang="en-US" sz="1300" b="0" u="none" strike="noStrike">
              <a:solidFill>
                <a:srgbClr val="000000"/>
              </a:solidFill>
              <a:effectLst/>
              <a:uFillTx/>
              <a:latin typeface="Times New Roman"/>
            </a:endParaRPr>
          </a:p>
        </p:txBody>
      </p:sp>
      <p:sp>
        <p:nvSpPr>
          <p:cNvPr id="1316" name="PlaceHolder 4"/>
          <p:cNvSpPr>
            <a:spLocks noGrp="1"/>
          </p:cNvSpPr>
          <p:nvPr>
            <p:ph type="sldNum" idx="75"/>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tabLst>
                <a:tab pos="0" algn="l"/>
              </a:tabLst>
              <a:defRPr lang="en-US" sz="1300" b="0" u="none" strike="noStrike">
                <a:solidFill>
                  <a:srgbClr val="000000"/>
                </a:solidFill>
                <a:effectLst/>
                <a:uFillTx/>
                <a:latin typeface="Calibri"/>
                <a:ea typeface="+mn-ea"/>
              </a:defRPr>
            </a:lvl1pPr>
          </a:lstStyle>
          <a:p>
            <a:pPr indent="0" algn="r" defTabSz="914400">
              <a:lnSpc>
                <a:spcPct val="100000"/>
              </a:lnSpc>
              <a:buNone/>
              <a:tabLst>
                <a:tab pos="0" algn="l"/>
              </a:tabLst>
            </a:pPr>
            <a:fld id="{C98CCE70-6C26-4CF9-A229-095B56CC8623}" type="slidenum">
              <a:rPr lang="en-US" sz="1300" b="0" u="none" strike="noStrike">
                <a:solidFill>
                  <a:srgbClr val="000000"/>
                </a:solidFill>
                <a:effectLst/>
                <a:uFillTx/>
                <a:latin typeface="Calibri"/>
                <a:ea typeface="+mn-ea"/>
              </a:rPr>
              <a:t>47</a:t>
            </a:fld>
            <a:endParaRPr lang="en-US" sz="1300" b="0" u="none" strike="noStrike">
              <a:solidFill>
                <a:srgbClr val="000000"/>
              </a:solidFill>
              <a:effectLst/>
              <a:uFillTx/>
              <a:latin typeface="Times New Roman"/>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7" name="PlaceHolder 1"/>
          <p:cNvSpPr>
            <a:spLocks noGrp="1" noRot="1" noChangeAspect="1"/>
          </p:cNvSpPr>
          <p:nvPr>
            <p:ph type="sldImg"/>
          </p:nvPr>
        </p:nvSpPr>
        <p:spPr>
          <a:xfrm>
            <a:off x="112680" y="895320"/>
            <a:ext cx="7089480" cy="3989160"/>
          </a:xfrm>
          <a:prstGeom prst="rect">
            <a:avLst/>
          </a:prstGeom>
          <a:ln w="0">
            <a:noFill/>
          </a:ln>
        </p:spPr>
      </p:sp>
      <p:sp>
        <p:nvSpPr>
          <p:cNvPr id="1318"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a:solidFill>
                  <a:srgbClr val="000000"/>
                </a:solidFill>
                <a:effectLst/>
                <a:uFillTx/>
                <a:latin typeface="Arial"/>
              </a:rPr>
              <a:t>http://www.tomdalling.com/blog/modern-opengl/explaining-homogenous-coordinates-and-projective-geometry/</a:t>
            </a:r>
          </a:p>
        </p:txBody>
      </p:sp>
      <p:sp>
        <p:nvSpPr>
          <p:cNvPr id="1319" name="PlaceHolder 3"/>
          <p:cNvSpPr>
            <a:spLocks noGrp="1"/>
          </p:cNvSpPr>
          <p:nvPr>
            <p:ph type="sldNum" idx="76"/>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1EE809F7-21DB-4702-A921-5820D4E079F3}" type="slidenum">
              <a:rPr lang="en-US" sz="1300" b="0" u="none" strike="noStrike">
                <a:solidFill>
                  <a:schemeClr val="dk1"/>
                </a:solidFill>
                <a:effectLst/>
                <a:uFillTx/>
                <a:latin typeface="+mn-lt"/>
                <a:ea typeface="+mn-ea"/>
              </a:rPr>
              <a:t>48</a:t>
            </a:fld>
            <a:endParaRPr lang="en-US" sz="1300" b="0" u="none" strike="noStrike">
              <a:solidFill>
                <a:srgbClr val="000000"/>
              </a:solidFill>
              <a:effectLst/>
              <a:uFillTx/>
              <a:latin typeface="Times New Roman"/>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 name="PlaceHolder 1"/>
          <p:cNvSpPr>
            <a:spLocks noGrp="1" noRot="1" noChangeAspect="1"/>
          </p:cNvSpPr>
          <p:nvPr>
            <p:ph type="sldImg"/>
          </p:nvPr>
        </p:nvSpPr>
        <p:spPr>
          <a:xfrm>
            <a:off x="112680" y="895320"/>
            <a:ext cx="7089480" cy="3989160"/>
          </a:xfrm>
          <a:prstGeom prst="rect">
            <a:avLst/>
          </a:prstGeom>
          <a:ln w="0">
            <a:noFill/>
          </a:ln>
        </p:spPr>
      </p:sp>
      <p:sp>
        <p:nvSpPr>
          <p:cNvPr id="1321"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http://</a:t>
            </a:r>
            <a:r>
              <a:rPr lang="en-US" sz="2000" b="0" u="none" strike="noStrike" dirty="0" err="1">
                <a:solidFill>
                  <a:srgbClr val="000000"/>
                </a:solidFill>
                <a:effectLst/>
                <a:uFillTx/>
                <a:latin typeface="Arial"/>
              </a:rPr>
              <a:t>www.tomdalling.com</a:t>
            </a:r>
            <a:r>
              <a:rPr lang="en-US" sz="2000" b="0" u="none" strike="noStrike" dirty="0">
                <a:solidFill>
                  <a:srgbClr val="000000"/>
                </a:solidFill>
                <a:effectLst/>
                <a:uFillTx/>
                <a:latin typeface="Arial"/>
              </a:rPr>
              <a:t>/blog/modern-</a:t>
            </a:r>
            <a:r>
              <a:rPr lang="en-US" sz="2000" b="0" u="none" strike="noStrike" dirty="0" err="1">
                <a:solidFill>
                  <a:srgbClr val="000000"/>
                </a:solidFill>
                <a:effectLst/>
                <a:uFillTx/>
                <a:latin typeface="Arial"/>
              </a:rPr>
              <a:t>opengl</a:t>
            </a:r>
            <a:r>
              <a:rPr lang="en-US" sz="2000" b="0" u="none" strike="noStrike" dirty="0">
                <a:solidFill>
                  <a:srgbClr val="000000"/>
                </a:solidFill>
                <a:effectLst/>
                <a:uFillTx/>
                <a:latin typeface="Arial"/>
              </a:rPr>
              <a:t>/explaining-homogenous-coordinates-and-projective-geometry/</a:t>
            </a:r>
          </a:p>
        </p:txBody>
      </p:sp>
      <p:sp>
        <p:nvSpPr>
          <p:cNvPr id="1322" name="PlaceHolder 3"/>
          <p:cNvSpPr>
            <a:spLocks noGrp="1"/>
          </p:cNvSpPr>
          <p:nvPr>
            <p:ph type="sldNum" idx="77"/>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86916D81-4EF9-4D38-B007-1936A46879F6}" type="slidenum">
              <a:rPr lang="en-US" sz="1300" b="0" u="none" strike="noStrike">
                <a:solidFill>
                  <a:schemeClr val="dk1"/>
                </a:solidFill>
                <a:effectLst/>
                <a:uFillTx/>
                <a:latin typeface="+mn-lt"/>
                <a:ea typeface="+mn-ea"/>
              </a:rPr>
              <a:t>49</a:t>
            </a:fld>
            <a:endParaRPr lang="en-US" sz="1300" b="0" u="none" strike="noStrike">
              <a:solidFill>
                <a:srgbClr val="000000"/>
              </a:solidFill>
              <a:effectLst/>
              <a:uFillTx/>
              <a:latin typeface="Times New Roman"/>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3" name="PlaceHolder 1"/>
          <p:cNvSpPr>
            <a:spLocks noGrp="1" noRot="1" noChangeAspect="1"/>
          </p:cNvSpPr>
          <p:nvPr>
            <p:ph type="sldImg"/>
          </p:nvPr>
        </p:nvSpPr>
        <p:spPr>
          <a:xfrm>
            <a:off x="112680" y="895320"/>
            <a:ext cx="7089480" cy="3989160"/>
          </a:xfrm>
          <a:prstGeom prst="rect">
            <a:avLst/>
          </a:prstGeom>
          <a:ln w="0">
            <a:noFill/>
          </a:ln>
        </p:spPr>
      </p:sp>
      <p:sp>
        <p:nvSpPr>
          <p:cNvPr id="1324"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25" name="PlaceHolder 3"/>
          <p:cNvSpPr>
            <a:spLocks noGrp="1"/>
          </p:cNvSpPr>
          <p:nvPr>
            <p:ph type="sldNum" idx="78"/>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0DCC9D04-0AE3-4F51-93FE-C2BE9F8568D0}" type="slidenum">
              <a:rPr lang="en-US" sz="1300" b="0" u="none" strike="noStrike">
                <a:solidFill>
                  <a:schemeClr val="dk1"/>
                </a:solidFill>
                <a:effectLst/>
                <a:uFillTx/>
                <a:latin typeface="+mn-lt"/>
                <a:ea typeface="+mn-ea"/>
              </a:rPr>
              <a:t>51</a:t>
            </a:fld>
            <a:endParaRPr lang="en-US" sz="1300" b="0" u="none" strike="noStrike">
              <a:solidFill>
                <a:srgbClr val="000000"/>
              </a:solidFill>
              <a:effectLst/>
              <a:uFillTx/>
              <a:latin typeface="Times New Roman"/>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6" name="PlaceHolder 1"/>
          <p:cNvSpPr>
            <a:spLocks noGrp="1" noRot="1" noChangeAspect="1"/>
          </p:cNvSpPr>
          <p:nvPr>
            <p:ph type="sldImg"/>
          </p:nvPr>
        </p:nvSpPr>
        <p:spPr>
          <a:xfrm>
            <a:off x="112680" y="895320"/>
            <a:ext cx="7089480" cy="3989160"/>
          </a:xfrm>
          <a:prstGeom prst="rect">
            <a:avLst/>
          </a:prstGeom>
          <a:ln w="0">
            <a:noFill/>
          </a:ln>
        </p:spPr>
      </p:sp>
      <p:sp>
        <p:nvSpPr>
          <p:cNvPr id="1327" name="PlaceHolder 2"/>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dirty="0">
                <a:solidFill>
                  <a:srgbClr val="000000"/>
                </a:solidFill>
                <a:effectLst/>
                <a:uFillTx/>
                <a:latin typeface="Arial"/>
              </a:rPr>
              <a:t>Parallel lines intersect at different infinities.</a:t>
            </a:r>
          </a:p>
          <a:p>
            <a:pPr indent="0" algn="l">
              <a:lnSpc>
                <a:spcPct val="100000"/>
              </a:lnSpc>
              <a:buNone/>
            </a:pPr>
            <a:r>
              <a:rPr lang="en-US" sz="2000" b="0" u="none" strike="noStrike" dirty="0">
                <a:solidFill>
                  <a:srgbClr val="000000"/>
                </a:solidFill>
                <a:effectLst/>
                <a:uFillTx/>
                <a:latin typeface="Arial"/>
              </a:rPr>
              <a:t>We can represent the intersection points in homogeneous coordinates using non-infinite x/y but with w=0, which is equivalent to cartesian points at infinity because of the division by 0. This is useful because we can differentiate different vanishing points from each other.</a:t>
            </a:r>
          </a:p>
        </p:txBody>
      </p:sp>
      <p:sp>
        <p:nvSpPr>
          <p:cNvPr id="1328" name="PlaceHolder 3"/>
          <p:cNvSpPr>
            <a:spLocks noGrp="1"/>
          </p:cNvSpPr>
          <p:nvPr>
            <p:ph type="sldNum" idx="79"/>
          </p:nvPr>
        </p:nvSpPr>
        <p:spPr>
          <a:xfrm>
            <a:off x="4143600" y="9119520"/>
            <a:ext cx="3169440" cy="481320"/>
          </a:xfrm>
          <a:prstGeom prst="rect">
            <a:avLst/>
          </a:prstGeom>
          <a:noFill/>
          <a:ln w="0">
            <a:noFill/>
          </a:ln>
        </p:spPr>
        <p:txBody>
          <a:bodyPr lIns="96840" tIns="48240" rIns="96840" bIns="48240" numCol="1" spcCol="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60623082-B819-416B-BAC1-5FAF0D42C9B6}" type="slidenum">
              <a:rPr lang="en-US" sz="1300" b="0" u="none" strike="noStrike">
                <a:solidFill>
                  <a:srgbClr val="000000"/>
                </a:solidFill>
                <a:effectLst/>
                <a:uFillTx/>
                <a:latin typeface="Times New Roman"/>
              </a:rPr>
              <a:t>52</a:t>
            </a:fld>
            <a:endParaRPr lang="en-US" sz="1300" b="0" u="none" strike="noStrike">
              <a:solidFill>
                <a:srgbClr val="000000"/>
              </a:solidFill>
              <a:effectLst/>
              <a:uFillTx/>
              <a:latin typeface="Times New Roman"/>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9" name="PlaceHolder 1"/>
          <p:cNvSpPr>
            <a:spLocks noGrp="1" noRot="1" noChangeAspect="1"/>
          </p:cNvSpPr>
          <p:nvPr>
            <p:ph type="sldImg"/>
          </p:nvPr>
        </p:nvSpPr>
        <p:spPr>
          <a:xfrm>
            <a:off x="112680" y="895320"/>
            <a:ext cx="7089480" cy="3989160"/>
          </a:xfrm>
          <a:prstGeom prst="rect">
            <a:avLst/>
          </a:prstGeom>
          <a:ln w="0">
            <a:noFill/>
          </a:ln>
        </p:spPr>
      </p:sp>
      <p:sp>
        <p:nvSpPr>
          <p:cNvPr id="1330"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Previously, we could not represent translation as a linear transformation in 2D. But now we can represent a translation as a linear transformation in </a:t>
            </a:r>
            <a:r>
              <a:rPr lang="en-US" sz="2000" b="1" u="none" strike="noStrike" dirty="0">
                <a:solidFill>
                  <a:srgbClr val="000000"/>
                </a:solidFill>
                <a:effectLst/>
                <a:uFillTx/>
                <a:latin typeface="Arial"/>
              </a:rPr>
              <a:t>3D</a:t>
            </a:r>
            <a:r>
              <a:rPr lang="en-US" sz="2000" b="0" u="none" strike="noStrike" dirty="0">
                <a:solidFill>
                  <a:srgbClr val="000000"/>
                </a:solidFill>
                <a:effectLst/>
                <a:uFillTx/>
                <a:latin typeface="Arial"/>
              </a:rPr>
              <a:t> using homogeneous coordinates.</a:t>
            </a:r>
            <a:br>
              <a:rPr sz="2000" dirty="0"/>
            </a:br>
            <a:br>
              <a:rPr sz="2000" dirty="0"/>
            </a:br>
            <a:r>
              <a:rPr lang="en-US" sz="2000" b="0" u="none" strike="noStrike" dirty="0">
                <a:solidFill>
                  <a:srgbClr val="000000"/>
                </a:solidFill>
                <a:effectLst/>
                <a:uFillTx/>
                <a:latin typeface="Arial"/>
              </a:rPr>
              <a:t>What does this mean? It means that translation in 2D is actually a kind of shear transform in homogeneous coordinates within a 3D space.</a:t>
            </a:r>
          </a:p>
        </p:txBody>
      </p:sp>
      <p:sp>
        <p:nvSpPr>
          <p:cNvPr id="1331" name="PlaceHolder 3"/>
          <p:cNvSpPr>
            <a:spLocks noGrp="1"/>
          </p:cNvSpPr>
          <p:nvPr>
            <p:ph type="sldNum" idx="80"/>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tabLst>
                <a:tab pos="0" algn="l"/>
              </a:tabLst>
              <a:defRPr lang="en-US" sz="1300" b="0" u="none" strike="noStrike">
                <a:solidFill>
                  <a:srgbClr val="000000"/>
                </a:solidFill>
                <a:effectLst/>
                <a:uFillTx/>
                <a:latin typeface="Calibri"/>
                <a:ea typeface="+mn-ea"/>
              </a:defRPr>
            </a:lvl1pPr>
          </a:lstStyle>
          <a:p>
            <a:pPr indent="0" algn="r" defTabSz="914400">
              <a:lnSpc>
                <a:spcPct val="100000"/>
              </a:lnSpc>
              <a:buNone/>
              <a:tabLst>
                <a:tab pos="0" algn="l"/>
              </a:tabLst>
            </a:pPr>
            <a:fld id="{F29DFF98-0CEF-4C2D-9425-CC665EF333C6}" type="slidenum">
              <a:rPr lang="en-US" sz="1300" b="0" u="none" strike="noStrike">
                <a:solidFill>
                  <a:srgbClr val="000000"/>
                </a:solidFill>
                <a:effectLst/>
                <a:uFillTx/>
                <a:latin typeface="Calibri"/>
                <a:ea typeface="+mn-ea"/>
              </a:rPr>
              <a:t>53</a:t>
            </a:fld>
            <a:endParaRPr lang="en-US" sz="1300" b="0" u="none" strike="noStrike">
              <a:solidFill>
                <a:srgbClr val="000000"/>
              </a:solidFill>
              <a:effectLst/>
              <a:uFillTx/>
              <a:latin typeface="Times New Roman"/>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2" name="PlaceHolder 1"/>
          <p:cNvSpPr>
            <a:spLocks noGrp="1" noRot="1" noChangeAspect="1"/>
          </p:cNvSpPr>
          <p:nvPr>
            <p:ph type="sldImg"/>
          </p:nvPr>
        </p:nvSpPr>
        <p:spPr>
          <a:xfrm>
            <a:off x="112680" y="895320"/>
            <a:ext cx="7089480" cy="3989160"/>
          </a:xfrm>
          <a:prstGeom prst="rect">
            <a:avLst/>
          </a:prstGeom>
          <a:ln w="0">
            <a:noFill/>
          </a:ln>
        </p:spPr>
      </p:sp>
      <p:sp>
        <p:nvSpPr>
          <p:cNvPr id="1333"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34" name="PlaceHolder 3"/>
          <p:cNvSpPr>
            <a:spLocks noGrp="1"/>
          </p:cNvSpPr>
          <p:nvPr>
            <p:ph type="sldNum" idx="81"/>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4950AAAC-23D6-4B06-8D49-C5F82FC8AEA3}" type="slidenum">
              <a:rPr lang="en-US" sz="1300" b="0" u="none" strike="noStrike">
                <a:solidFill>
                  <a:srgbClr val="000000"/>
                </a:solidFill>
                <a:effectLst/>
                <a:uFillTx/>
                <a:latin typeface="Times New Roman"/>
              </a:rPr>
              <a:t>54</a:t>
            </a:fld>
            <a:endParaRPr lang="en-US" sz="1300" b="0" u="none" strike="noStrike">
              <a:solidFill>
                <a:srgbClr val="000000"/>
              </a:solidFill>
              <a:effectLst/>
              <a:uFillTx/>
              <a:latin typeface="Times New Roman"/>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5" name="PlaceHolder 1"/>
          <p:cNvSpPr>
            <a:spLocks noGrp="1" noRot="1" noChangeAspect="1"/>
          </p:cNvSpPr>
          <p:nvPr>
            <p:ph type="sldImg"/>
          </p:nvPr>
        </p:nvSpPr>
        <p:spPr>
          <a:xfrm>
            <a:off x="112680" y="895320"/>
            <a:ext cx="7089480" cy="3989160"/>
          </a:xfrm>
          <a:prstGeom prst="rect">
            <a:avLst/>
          </a:prstGeom>
          <a:ln w="0">
            <a:noFill/>
          </a:ln>
        </p:spPr>
      </p:sp>
      <p:sp>
        <p:nvSpPr>
          <p:cNvPr id="1336"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defTabSz="914400">
              <a:lnSpc>
                <a:spcPct val="100000"/>
              </a:lnSpc>
              <a:buNone/>
              <a:tabLst>
                <a:tab pos="0" algn="l"/>
              </a:tabLst>
            </a:pPr>
            <a:r>
              <a:rPr lang="en-US" sz="2000" b="0" u="none" strike="noStrike" dirty="0">
                <a:solidFill>
                  <a:srgbClr val="000000"/>
                </a:solidFill>
                <a:effectLst/>
                <a:uFillTx/>
                <a:latin typeface="Arial"/>
              </a:rPr>
              <a:t>Pinhole cameras are limited by the geometry of the aperture. No control is possible without changing aperture.</a:t>
            </a:r>
          </a:p>
          <a:p>
            <a:pPr indent="0" algn="l" defTabSz="914400">
              <a:lnSpc>
                <a:spcPct val="100000"/>
              </a:lnSpc>
              <a:buNone/>
              <a:tabLst>
                <a:tab pos="0" algn="l"/>
              </a:tabLst>
            </a:pPr>
            <a:endParaRPr lang="en-US" sz="2000" b="0" u="none" strike="noStrike" dirty="0">
              <a:solidFill>
                <a:srgbClr val="000000"/>
              </a:solidFill>
              <a:effectLst/>
              <a:uFillTx/>
              <a:latin typeface="Arial"/>
            </a:endParaRPr>
          </a:p>
          <a:p>
            <a:pPr indent="0" algn="l" defTabSz="914400">
              <a:lnSpc>
                <a:spcPct val="100000"/>
              </a:lnSpc>
              <a:buNone/>
              <a:tabLst>
                <a:tab pos="0" algn="l"/>
              </a:tabLst>
            </a:pPr>
            <a:r>
              <a:rPr lang="en-US" sz="2000" b="0" u="none" strike="noStrike" dirty="0">
                <a:solidFill>
                  <a:srgbClr val="000000"/>
                </a:solidFill>
                <a:effectLst/>
                <a:uFillTx/>
                <a:latin typeface="Arial"/>
              </a:rPr>
              <a:t>Lenses allow making compact cameras</a:t>
            </a:r>
          </a:p>
          <a:p>
            <a:pPr indent="0" algn="l" defTabSz="914400">
              <a:lnSpc>
                <a:spcPct val="100000"/>
              </a:lnSpc>
              <a:buNone/>
              <a:tabLst>
                <a:tab pos="0" algn="l"/>
              </a:tabLst>
            </a:pPr>
            <a:r>
              <a:rPr lang="en-US" sz="2000" b="0" u="none" strike="noStrike" dirty="0">
                <a:solidFill>
                  <a:srgbClr val="000000"/>
                </a:solidFill>
                <a:effectLst/>
                <a:uFillTx/>
                <a:latin typeface="Arial"/>
              </a:rPr>
              <a:t>Increased ability to focus on parts of scene and map it to parts of the image</a:t>
            </a:r>
          </a:p>
          <a:p>
            <a:pPr indent="0" algn="l" defTabSz="914400">
              <a:lnSpc>
                <a:spcPct val="100000"/>
              </a:lnSpc>
              <a:buNone/>
              <a:tabLst>
                <a:tab pos="0" algn="l"/>
              </a:tabLst>
            </a:pPr>
            <a:endParaRPr lang="en-US" sz="2000" b="0" u="none" strike="noStrike" dirty="0">
              <a:solidFill>
                <a:srgbClr val="000000"/>
              </a:solidFill>
              <a:effectLst/>
              <a:uFillTx/>
              <a:latin typeface="Arial"/>
            </a:endParaRPr>
          </a:p>
        </p:txBody>
      </p:sp>
      <p:sp>
        <p:nvSpPr>
          <p:cNvPr id="1337" name="PlaceHolder 3"/>
          <p:cNvSpPr>
            <a:spLocks noGrp="1"/>
          </p:cNvSpPr>
          <p:nvPr>
            <p:ph type="sldNum" idx="82"/>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7440DF33-DB4C-4C24-9080-F5ED89A446E2}" type="slidenum">
              <a:rPr lang="en-US" sz="1300" b="0" u="none" strike="noStrike">
                <a:solidFill>
                  <a:srgbClr val="000000"/>
                </a:solidFill>
                <a:effectLst/>
                <a:uFillTx/>
                <a:latin typeface="Times New Roman"/>
              </a:rPr>
              <a:t>55</a:t>
            </a:fld>
            <a:endParaRPr lang="en-US" sz="1300" b="0" u="none" strike="noStrike">
              <a:solidFill>
                <a:srgbClr val="000000"/>
              </a:solidFill>
              <a:effectLst/>
              <a:uFillTx/>
              <a:latin typeface="Times New Roman"/>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8" name="PlaceHolder 1"/>
          <p:cNvSpPr>
            <a:spLocks noGrp="1" noRot="1" noChangeAspect="1"/>
          </p:cNvSpPr>
          <p:nvPr>
            <p:ph type="sldImg"/>
          </p:nvPr>
        </p:nvSpPr>
        <p:spPr>
          <a:xfrm>
            <a:off x="112320" y="895680"/>
            <a:ext cx="7090200" cy="3988080"/>
          </a:xfrm>
          <a:prstGeom prst="rect">
            <a:avLst/>
          </a:prstGeom>
          <a:ln w="0">
            <a:noFill/>
          </a:ln>
        </p:spPr>
      </p:sp>
      <p:sp>
        <p:nvSpPr>
          <p:cNvPr id="1339"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40" name="PlaceHolder 3"/>
          <p:cNvSpPr>
            <a:spLocks noGrp="1"/>
          </p:cNvSpPr>
          <p:nvPr>
            <p:ph type="sldNum" idx="83"/>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0EE45AC4-6292-45D3-80F0-0BDAD54BA6A6}" type="slidenum">
              <a:rPr lang="en-US" sz="1300" b="0" u="none" strike="noStrike">
                <a:solidFill>
                  <a:srgbClr val="000000"/>
                </a:solidFill>
                <a:effectLst/>
                <a:uFillTx/>
                <a:latin typeface="Times New Roman"/>
              </a:rPr>
              <a:t>56</a:t>
            </a:fld>
            <a:endParaRPr lang="en-US" sz="1300" b="0" u="none" strike="noStrike">
              <a:solidFill>
                <a:srgbClr val="000000"/>
              </a:solidFill>
              <a:effectLst/>
              <a:uFillTx/>
              <a:latin typeface="Times New Roman"/>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 name="PlaceHolder 1"/>
          <p:cNvSpPr>
            <a:spLocks noGrp="1" noRot="1" noChangeAspect="1"/>
          </p:cNvSpPr>
          <p:nvPr>
            <p:ph type="sldImg"/>
          </p:nvPr>
        </p:nvSpPr>
        <p:spPr>
          <a:xfrm>
            <a:off x="112680" y="895320"/>
            <a:ext cx="7089480" cy="3989160"/>
          </a:xfrm>
          <a:prstGeom prst="rect">
            <a:avLst/>
          </a:prstGeom>
          <a:ln w="0">
            <a:noFill/>
          </a:ln>
        </p:spPr>
      </p:sp>
      <p:sp>
        <p:nvSpPr>
          <p:cNvPr id="1342"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43" name="PlaceHolder 3"/>
          <p:cNvSpPr>
            <a:spLocks noGrp="1"/>
          </p:cNvSpPr>
          <p:nvPr>
            <p:ph type="sldNum" idx="84"/>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B7A556CF-CEFB-454E-A79E-99A7E8A57CF7}" type="slidenum">
              <a:rPr lang="en-US" sz="1300" b="0" u="none" strike="noStrike">
                <a:solidFill>
                  <a:srgbClr val="000000"/>
                </a:solidFill>
                <a:effectLst/>
                <a:uFillTx/>
                <a:latin typeface="Times New Roman"/>
              </a:rPr>
              <a:t>57</a:t>
            </a:fld>
            <a:endParaRPr lang="en-US" sz="1300" b="0" u="none" strike="noStrike">
              <a:solidFill>
                <a:srgbClr val="000000"/>
              </a:solidFill>
              <a:effectLst/>
              <a:uFillTx/>
              <a:latin typeface="Times New Roman"/>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4" name="PlaceHolder 1"/>
          <p:cNvSpPr>
            <a:spLocks noGrp="1" noRot="1" noChangeAspect="1"/>
          </p:cNvSpPr>
          <p:nvPr>
            <p:ph type="sldImg"/>
          </p:nvPr>
        </p:nvSpPr>
        <p:spPr>
          <a:xfrm>
            <a:off x="112320" y="895680"/>
            <a:ext cx="7090200" cy="3988080"/>
          </a:xfrm>
          <a:prstGeom prst="rect">
            <a:avLst/>
          </a:prstGeom>
          <a:ln w="0">
            <a:noFill/>
          </a:ln>
        </p:spPr>
      </p:sp>
      <p:sp>
        <p:nvSpPr>
          <p:cNvPr id="1345"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46" name="PlaceHolder 3"/>
          <p:cNvSpPr>
            <a:spLocks noGrp="1"/>
          </p:cNvSpPr>
          <p:nvPr>
            <p:ph type="sldNum" idx="85"/>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D7F3C3C1-8373-44EB-9C5A-70FE6EE0B7D4}" type="slidenum">
              <a:rPr lang="en-US" sz="1300" b="0" u="none" strike="noStrike">
                <a:solidFill>
                  <a:srgbClr val="000000"/>
                </a:solidFill>
                <a:effectLst/>
                <a:uFillTx/>
                <a:latin typeface="Times New Roman"/>
              </a:rPr>
              <a:t>58</a:t>
            </a:fld>
            <a:endParaRPr lang="en-US" sz="1300" b="0" u="none" strike="noStrike">
              <a:solidFill>
                <a:srgbClr val="000000"/>
              </a:solidFill>
              <a:effectLst/>
              <a:uFillTx/>
              <a:latin typeface="Times New Roman"/>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7" name="PlaceHolder 1"/>
          <p:cNvSpPr>
            <a:spLocks noGrp="1" noRot="1" noChangeAspect="1"/>
          </p:cNvSpPr>
          <p:nvPr>
            <p:ph type="sldImg"/>
          </p:nvPr>
        </p:nvSpPr>
        <p:spPr>
          <a:xfrm>
            <a:off x="112680" y="895320"/>
            <a:ext cx="7089480" cy="3989160"/>
          </a:xfrm>
          <a:prstGeom prst="rect">
            <a:avLst/>
          </a:prstGeom>
          <a:ln w="0">
            <a:noFill/>
          </a:ln>
        </p:spPr>
      </p:sp>
      <p:sp>
        <p:nvSpPr>
          <p:cNvPr id="1348"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49" name="PlaceHolder 3"/>
          <p:cNvSpPr>
            <a:spLocks noGrp="1"/>
          </p:cNvSpPr>
          <p:nvPr>
            <p:ph type="sldNum" idx="86"/>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4F4A0626-D80E-4C3B-806C-5AFBCBFF4871}" type="slidenum">
              <a:rPr lang="en-US" sz="1300" b="0" u="none" strike="noStrike">
                <a:solidFill>
                  <a:srgbClr val="000000"/>
                </a:solidFill>
                <a:effectLst/>
                <a:uFillTx/>
                <a:latin typeface="Times New Roman"/>
              </a:rPr>
              <a:t>59</a:t>
            </a:fld>
            <a:endParaRPr lang="en-US" sz="1300" b="0" u="none" strike="noStrike">
              <a:solidFill>
                <a:srgbClr val="000000"/>
              </a:solidFill>
              <a:effectLst/>
              <a:uFillTx/>
              <a:latin typeface="Times New Roman"/>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0" name="PlaceHolder 1"/>
          <p:cNvSpPr>
            <a:spLocks noGrp="1" noRot="1" noChangeAspect="1"/>
          </p:cNvSpPr>
          <p:nvPr>
            <p:ph type="sldImg"/>
          </p:nvPr>
        </p:nvSpPr>
        <p:spPr>
          <a:xfrm>
            <a:off x="112320" y="895680"/>
            <a:ext cx="7090200" cy="3988080"/>
          </a:xfrm>
          <a:prstGeom prst="rect">
            <a:avLst/>
          </a:prstGeom>
          <a:ln w="0">
            <a:noFill/>
          </a:ln>
        </p:spPr>
      </p:sp>
      <p:sp>
        <p:nvSpPr>
          <p:cNvPr id="1351"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52" name="PlaceHolder 3"/>
          <p:cNvSpPr>
            <a:spLocks noGrp="1"/>
          </p:cNvSpPr>
          <p:nvPr>
            <p:ph type="sldNum" idx="87"/>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80CE64D7-4BCF-4A44-8483-98751F8860EA}" type="slidenum">
              <a:rPr lang="en-US" sz="1300" b="0" u="none" strike="noStrike">
                <a:solidFill>
                  <a:srgbClr val="000000"/>
                </a:solidFill>
                <a:effectLst/>
                <a:uFillTx/>
                <a:latin typeface="Times New Roman"/>
              </a:rPr>
              <a:t>60</a:t>
            </a:fld>
            <a:endParaRPr lang="en-US" sz="1300" b="0" u="none" strike="noStrike">
              <a:solidFill>
                <a:srgbClr val="000000"/>
              </a:solidFill>
              <a:effectLst/>
              <a:uFillTx/>
              <a:latin typeface="Times New Roman"/>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3" name="PlaceHolder 1"/>
          <p:cNvSpPr>
            <a:spLocks noGrp="1" noRot="1" noChangeAspect="1"/>
          </p:cNvSpPr>
          <p:nvPr>
            <p:ph type="sldImg"/>
          </p:nvPr>
        </p:nvSpPr>
        <p:spPr>
          <a:xfrm>
            <a:off x="112680" y="895320"/>
            <a:ext cx="7089480" cy="3989160"/>
          </a:xfrm>
          <a:prstGeom prst="rect">
            <a:avLst/>
          </a:prstGeom>
          <a:ln w="0">
            <a:noFill/>
          </a:ln>
        </p:spPr>
      </p:sp>
      <p:sp>
        <p:nvSpPr>
          <p:cNvPr id="1354"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55" name="PlaceHolder 3"/>
          <p:cNvSpPr>
            <a:spLocks noGrp="1"/>
          </p:cNvSpPr>
          <p:nvPr>
            <p:ph type="sldNum" idx="88"/>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C81870C5-F9D7-4FDC-B443-D78B3408151C}" type="slidenum">
              <a:rPr lang="en-US" sz="1300" b="0" u="none" strike="noStrike">
                <a:solidFill>
                  <a:srgbClr val="000000"/>
                </a:solidFill>
                <a:effectLst/>
                <a:uFillTx/>
                <a:latin typeface="Times New Roman"/>
              </a:rPr>
              <a:t>61</a:t>
            </a:fld>
            <a:endParaRPr lang="en-US" sz="1300" b="0" u="none" strike="noStrike">
              <a:solidFill>
                <a:srgbClr val="000000"/>
              </a:solidFill>
              <a:effectLst/>
              <a:uFillTx/>
              <a:latin typeface="Times New Roman"/>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6" name="PlaceHolder 1"/>
          <p:cNvSpPr>
            <a:spLocks noGrp="1" noRot="1" noChangeAspect="1"/>
          </p:cNvSpPr>
          <p:nvPr>
            <p:ph type="sldImg"/>
          </p:nvPr>
        </p:nvSpPr>
        <p:spPr>
          <a:xfrm>
            <a:off x="112680" y="895320"/>
            <a:ext cx="7089480" cy="3989160"/>
          </a:xfrm>
          <a:prstGeom prst="rect">
            <a:avLst/>
          </a:prstGeom>
          <a:ln w="0">
            <a:noFill/>
          </a:ln>
        </p:spPr>
      </p:sp>
      <p:sp>
        <p:nvSpPr>
          <p:cNvPr id="1357" name="PlaceHolder 2"/>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dirty="0">
                <a:solidFill>
                  <a:srgbClr val="000000"/>
                </a:solidFill>
                <a:effectLst/>
                <a:uFillTx/>
                <a:latin typeface="Arial"/>
              </a:rPr>
              <a:t>We want to find out where a 3D point X in the scene will be located in the 2D image, and this diagram visualizes that process.</a:t>
            </a:r>
          </a:p>
          <a:p>
            <a:pPr indent="0" algn="l">
              <a:lnSpc>
                <a:spcPct val="100000"/>
              </a:lnSpc>
              <a:buNone/>
            </a:pPr>
            <a:r>
              <a:rPr lang="en-US" sz="2000" b="0" u="none" strike="noStrike" dirty="0">
                <a:solidFill>
                  <a:srgbClr val="000000"/>
                </a:solidFill>
                <a:effectLst/>
                <a:uFillTx/>
                <a:latin typeface="Arial"/>
              </a:rPr>
              <a:t>The objects in the world/scene use a coordinate system (i.e. frame of reference) </a:t>
            </a:r>
            <a:r>
              <a:rPr lang="en-US" sz="2000" b="0" u="none" strike="noStrike" dirty="0" err="1">
                <a:solidFill>
                  <a:srgbClr val="000000"/>
                </a:solidFill>
                <a:effectLst/>
                <a:uFillTx/>
                <a:latin typeface="Arial"/>
              </a:rPr>
              <a:t>O_w</a:t>
            </a:r>
            <a:r>
              <a:rPr lang="en-US" sz="2000" b="0" u="none" strike="noStrike" dirty="0">
                <a:solidFill>
                  <a:srgbClr val="000000"/>
                </a:solidFill>
                <a:effectLst/>
                <a:uFillTx/>
                <a:latin typeface="Arial"/>
              </a:rPr>
              <a:t> that is </a:t>
            </a:r>
            <a:r>
              <a:rPr lang="en-US" sz="2000" b="0" i="1" u="none" strike="noStrike" dirty="0">
                <a:solidFill>
                  <a:srgbClr val="000000"/>
                </a:solidFill>
                <a:effectLst/>
                <a:uFillTx/>
                <a:latin typeface="Arial"/>
              </a:rPr>
              <a:t>different</a:t>
            </a:r>
            <a:r>
              <a:rPr lang="en-US" sz="2000" b="0" u="none" strike="noStrike" dirty="0">
                <a:solidFill>
                  <a:srgbClr val="000000"/>
                </a:solidFill>
                <a:effectLst/>
                <a:uFillTx/>
                <a:latin typeface="Arial"/>
              </a:rPr>
              <a:t> from the coordinate system of the camera. These two coordinate systems are related by an “extrinsic matrix” which encodes a rotation and translation. </a:t>
            </a:r>
          </a:p>
          <a:p>
            <a:pPr indent="0" algn="l">
              <a:lnSpc>
                <a:spcPct val="100000"/>
              </a:lnSpc>
              <a:buNone/>
            </a:pPr>
            <a:r>
              <a:rPr lang="en-US" sz="2000" b="0" u="none" strike="noStrike" dirty="0">
                <a:solidFill>
                  <a:srgbClr val="000000"/>
                </a:solidFill>
                <a:effectLst/>
                <a:uFillTx/>
                <a:latin typeface="Arial"/>
              </a:rPr>
              <a:t>The extrinsic matrix is simply the concatenation of the rotation matrix and translation vector that transforms world coordinates to the camera coordinates. In other words, applying this transformation </a:t>
            </a:r>
            <a:r>
              <a:rPr lang="en-US" sz="2000" b="1" u="none" strike="noStrike" dirty="0">
                <a:solidFill>
                  <a:srgbClr val="000000"/>
                </a:solidFill>
                <a:effectLst/>
                <a:uFillTx/>
                <a:latin typeface="Arial"/>
              </a:rPr>
              <a:t>[R t]</a:t>
            </a:r>
            <a:r>
              <a:rPr lang="en-US" sz="2000" b="0" u="none" strike="noStrike" dirty="0">
                <a:solidFill>
                  <a:srgbClr val="000000"/>
                </a:solidFill>
                <a:effectLst/>
                <a:uFillTx/>
                <a:latin typeface="Arial"/>
              </a:rPr>
              <a:t> effectively aligns the basis vectors of the coordinate systems, so that we can now represent points in the </a:t>
            </a:r>
            <a:r>
              <a:rPr lang="en-US" sz="2000" b="1" u="none" strike="noStrike" dirty="0">
                <a:solidFill>
                  <a:srgbClr val="000000"/>
                </a:solidFill>
                <a:effectLst/>
                <a:uFillTx/>
                <a:latin typeface="Arial"/>
              </a:rPr>
              <a:t>scene relative to the coordinate system of the camera</a:t>
            </a:r>
            <a:r>
              <a:rPr lang="en-US" sz="2000" b="0" u="none" strike="noStrike" dirty="0">
                <a:solidFill>
                  <a:srgbClr val="000000"/>
                </a:solidFill>
                <a:effectLst/>
                <a:uFillTx/>
                <a:latin typeface="Arial"/>
              </a:rPr>
              <a:t>. We then apply a different matrix K (more later) to go from the 3D representation of X </a:t>
            </a:r>
            <a:r>
              <a:rPr lang="en-US" sz="2000" b="1" u="none" strike="noStrike" dirty="0">
                <a:solidFill>
                  <a:srgbClr val="000000"/>
                </a:solidFill>
                <a:effectLst/>
                <a:uFillTx/>
                <a:latin typeface="Arial"/>
              </a:rPr>
              <a:t>with respect to the camera’s coordinate system </a:t>
            </a:r>
            <a:r>
              <a:rPr lang="en-US" sz="2000" b="0" u="none" strike="noStrike" dirty="0">
                <a:solidFill>
                  <a:srgbClr val="000000"/>
                </a:solidFill>
                <a:effectLst/>
                <a:uFillTx/>
                <a:latin typeface="Arial"/>
              </a:rPr>
              <a:t>to a 2D point on the image plane.</a:t>
            </a:r>
          </a:p>
          <a:p>
            <a:pPr indent="0" algn="l">
              <a:lnSpc>
                <a:spcPct val="100000"/>
              </a:lnSpc>
              <a:buNone/>
            </a:pPr>
            <a:r>
              <a:rPr lang="en-US" sz="2000" b="0" u="none" strike="noStrike" dirty="0">
                <a:solidFill>
                  <a:srgbClr val="000000"/>
                </a:solidFill>
                <a:effectLst/>
                <a:uFillTx/>
                <a:latin typeface="Arial"/>
              </a:rPr>
              <a:t>We can use homogeneous coordinates to write ‘camera matrix’ in linear form.</a:t>
            </a:r>
          </a:p>
        </p:txBody>
      </p:sp>
      <p:sp>
        <p:nvSpPr>
          <p:cNvPr id="1358" name="PlaceHolder 3"/>
          <p:cNvSpPr>
            <a:spLocks noGrp="1"/>
          </p:cNvSpPr>
          <p:nvPr>
            <p:ph type="sldNum" idx="89"/>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7AFAAE80-95AC-4DE6-89F3-07D40D993785}" type="slidenum">
              <a:rPr lang="en-US" sz="1300" b="0" u="none" strike="noStrike">
                <a:solidFill>
                  <a:srgbClr val="000000"/>
                </a:solidFill>
                <a:effectLst/>
                <a:uFillTx/>
                <a:latin typeface="Times New Roman"/>
              </a:rPr>
              <a:t>62</a:t>
            </a:fld>
            <a:endParaRPr lang="en-US" sz="1300" b="0" u="none" strike="noStrike">
              <a:solidFill>
                <a:srgbClr val="000000"/>
              </a:solidFill>
              <a:effectLst/>
              <a:uFillTx/>
              <a:latin typeface="Times New Roman"/>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9" name="PlaceHolder 1"/>
          <p:cNvSpPr>
            <a:spLocks noGrp="1" noRot="1" noChangeAspect="1"/>
          </p:cNvSpPr>
          <p:nvPr>
            <p:ph type="sldImg"/>
          </p:nvPr>
        </p:nvSpPr>
        <p:spPr>
          <a:xfrm>
            <a:off x="112680" y="895320"/>
            <a:ext cx="7089480" cy="3989160"/>
          </a:xfrm>
          <a:prstGeom prst="rect">
            <a:avLst/>
          </a:prstGeom>
          <a:ln w="0">
            <a:noFill/>
          </a:ln>
        </p:spPr>
      </p:sp>
      <p:sp>
        <p:nvSpPr>
          <p:cNvPr id="1360" name="PlaceHolder 2"/>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dirty="0">
                <a:solidFill>
                  <a:srgbClr val="000000"/>
                </a:solidFill>
                <a:effectLst/>
                <a:uFillTx/>
                <a:latin typeface="Arial"/>
              </a:rPr>
              <a:t>Here we assume that the world coordinate system is already aligned with the camera coordinate system (i.e. we apply no rotation and no translation to go from the world space to the camera space), so R is the identity matrix and t is the zero vector.</a:t>
            </a:r>
          </a:p>
          <a:p>
            <a:pPr indent="0" algn="l">
              <a:lnSpc>
                <a:spcPct val="100000"/>
              </a:lnSpc>
              <a:buNone/>
            </a:pPr>
            <a:r>
              <a:rPr lang="en-US" sz="2000" b="0" u="none" strike="noStrike" dirty="0">
                <a:solidFill>
                  <a:srgbClr val="000000"/>
                </a:solidFill>
                <a:effectLst/>
                <a:uFillTx/>
                <a:latin typeface="Arial"/>
              </a:rPr>
              <a:t>We’ve also converted the input 3D world point X and the 2D output image point x into their homogeneous representations by appending an additional 1 coordinate.</a:t>
            </a:r>
          </a:p>
          <a:p>
            <a:pPr indent="0" algn="l">
              <a:lnSpc>
                <a:spcPct val="100000"/>
              </a:lnSpc>
              <a:buNone/>
            </a:pPr>
            <a:r>
              <a:rPr lang="en-US" sz="2000" b="0" u="none" strike="noStrike" dirty="0">
                <a:solidFill>
                  <a:srgbClr val="000000"/>
                </a:solidFill>
                <a:effectLst/>
                <a:uFillTx/>
                <a:latin typeface="Arial"/>
              </a:rPr>
              <a:t>We define K as the 3x3 submatrix of the 3x4 matrix applied to the homogenous representation of X = &lt;x,y,z,1&gt;.  f denotes the focal length of the camera (same meaning as before)</a:t>
            </a:r>
          </a:p>
        </p:txBody>
      </p:sp>
      <p:sp>
        <p:nvSpPr>
          <p:cNvPr id="1361" name="PlaceHolder 3"/>
          <p:cNvSpPr>
            <a:spLocks noGrp="1"/>
          </p:cNvSpPr>
          <p:nvPr>
            <p:ph type="sldNum" idx="90"/>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06F1D31F-E8B2-4D03-95BF-F01FA7ABC951}" type="slidenum">
              <a:rPr lang="en-US" sz="1300" b="0" u="none" strike="noStrike">
                <a:solidFill>
                  <a:srgbClr val="000000"/>
                </a:solidFill>
                <a:effectLst/>
                <a:uFillTx/>
                <a:latin typeface="Times New Roman"/>
              </a:rPr>
              <a:t>63</a:t>
            </a:fld>
            <a:endParaRPr lang="en-US" sz="1300" b="0" u="none" strike="noStrike">
              <a:solidFill>
                <a:srgbClr val="000000"/>
              </a:solidFill>
              <a:effectLst/>
              <a:uFillTx/>
              <a:latin typeface="Times New Roman"/>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2" name="PlaceHolder 1"/>
          <p:cNvSpPr>
            <a:spLocks noGrp="1" noRot="1" noChangeAspect="1"/>
          </p:cNvSpPr>
          <p:nvPr>
            <p:ph type="sldImg"/>
          </p:nvPr>
        </p:nvSpPr>
        <p:spPr>
          <a:xfrm>
            <a:off x="112680" y="895320"/>
            <a:ext cx="7089480" cy="3989160"/>
          </a:xfrm>
          <a:prstGeom prst="rect">
            <a:avLst/>
          </a:prstGeom>
          <a:ln w="0">
            <a:noFill/>
          </a:ln>
        </p:spPr>
      </p:sp>
      <p:sp>
        <p:nvSpPr>
          <p:cNvPr id="1363"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defTabSz="914400">
              <a:lnSpc>
                <a:spcPct val="100000"/>
              </a:lnSpc>
              <a:spcBef>
                <a:spcPts val="360"/>
              </a:spcBef>
              <a:buNone/>
              <a:tabLst>
                <a:tab pos="0" algn="l"/>
              </a:tabLst>
            </a:pPr>
            <a:r>
              <a:rPr lang="en-US" sz="2000" b="0" u="none" strike="noStrike" dirty="0">
                <a:solidFill>
                  <a:srgbClr val="000000"/>
                </a:solidFill>
                <a:effectLst/>
                <a:uFillTx/>
                <a:latin typeface="Arial"/>
              </a:rPr>
              <a:t>If you write out the previous matrix-vector product and convert the output x back to 2D Cartesian coordinates, you’ll get the same equations for U and V that we previously saw for projection through a pinhole camera!</a:t>
            </a:r>
          </a:p>
        </p:txBody>
      </p:sp>
      <p:sp>
        <p:nvSpPr>
          <p:cNvPr id="1364" name="PlaceHolder 3"/>
          <p:cNvSpPr>
            <a:spLocks noGrp="1"/>
          </p:cNvSpPr>
          <p:nvPr>
            <p:ph type="sldNum" idx="91"/>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defRPr lang="en-US" sz="1300" b="0" u="none" strike="noStrike">
                <a:solidFill>
                  <a:schemeClr val="dk1"/>
                </a:solidFill>
                <a:effectLst/>
                <a:uFillTx/>
                <a:latin typeface="+mn-lt"/>
                <a:ea typeface="+mn-ea"/>
              </a:defRPr>
            </a:lvl1pPr>
          </a:lstStyle>
          <a:p>
            <a:pPr indent="0" algn="r" defTabSz="914400">
              <a:lnSpc>
                <a:spcPct val="100000"/>
              </a:lnSpc>
              <a:buNone/>
            </a:pPr>
            <a:fld id="{227897D9-0AB3-43CC-A5DC-5E0620EC6A77}" type="slidenum">
              <a:rPr lang="en-US" sz="1300" b="0" u="none" strike="noStrike">
                <a:solidFill>
                  <a:schemeClr val="dk1"/>
                </a:solidFill>
                <a:effectLst/>
                <a:uFillTx/>
                <a:latin typeface="+mn-lt"/>
                <a:ea typeface="+mn-ea"/>
              </a:rPr>
              <a:t>64</a:t>
            </a:fld>
            <a:endParaRPr lang="en-US" sz="1300" b="0" u="none" strike="noStrike">
              <a:solidFill>
                <a:srgbClr val="000000"/>
              </a:solidFill>
              <a:effectLst/>
              <a:uFillTx/>
              <a:latin typeface="Times New Roman"/>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5" name="PlaceHolder 1"/>
          <p:cNvSpPr>
            <a:spLocks noGrp="1" noRot="1" noChangeAspect="1"/>
          </p:cNvSpPr>
          <p:nvPr>
            <p:ph type="sldImg"/>
          </p:nvPr>
        </p:nvSpPr>
        <p:spPr>
          <a:xfrm>
            <a:off x="112680" y="895320"/>
            <a:ext cx="7089480" cy="3989160"/>
          </a:xfrm>
          <a:prstGeom prst="rect">
            <a:avLst/>
          </a:prstGeom>
          <a:ln w="0">
            <a:noFill/>
          </a:ln>
        </p:spPr>
      </p:sp>
      <p:sp>
        <p:nvSpPr>
          <p:cNvPr id="1366"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Here we no longer assume that the image center on the image plane is at (0,0) but instead at a general point (u0, v0). You can verify that placing u0 and v0 at these entries results in an offset in the final 2D coordinates by carrying out the multiplication and converting back to 2D Cartesian coordinates.</a:t>
            </a:r>
          </a:p>
        </p:txBody>
      </p:sp>
      <p:sp>
        <p:nvSpPr>
          <p:cNvPr id="1367" name="PlaceHolder 3"/>
          <p:cNvSpPr>
            <a:spLocks noGrp="1"/>
          </p:cNvSpPr>
          <p:nvPr>
            <p:ph type="sldNum" idx="92"/>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FBF14D46-FFA9-4817-933F-CF65F15E0045}" type="slidenum">
              <a:rPr lang="en-US" sz="1300" b="0" u="none" strike="noStrike">
                <a:solidFill>
                  <a:srgbClr val="000000"/>
                </a:solidFill>
                <a:effectLst/>
                <a:uFillTx/>
                <a:latin typeface="Times New Roman"/>
              </a:rPr>
              <a:t>65</a:t>
            </a:fld>
            <a:endParaRPr lang="en-US" sz="1300" b="0" u="none" strike="noStrike">
              <a:solidFill>
                <a:srgbClr val="000000"/>
              </a:solidFill>
              <a:effectLst/>
              <a:uFillTx/>
              <a:latin typeface="Times New Roman"/>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8" name="PlaceHolder 1"/>
          <p:cNvSpPr>
            <a:spLocks noGrp="1" noRot="1" noChangeAspect="1"/>
          </p:cNvSpPr>
          <p:nvPr>
            <p:ph type="sldImg"/>
          </p:nvPr>
        </p:nvSpPr>
        <p:spPr>
          <a:xfrm>
            <a:off x="112680" y="895320"/>
            <a:ext cx="7089480" cy="3989160"/>
          </a:xfrm>
          <a:prstGeom prst="rect">
            <a:avLst/>
          </a:prstGeom>
          <a:ln w="0">
            <a:noFill/>
          </a:ln>
        </p:spPr>
      </p:sp>
      <p:sp>
        <p:nvSpPr>
          <p:cNvPr id="1369"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Here we assume that the focal length in the x direction is not necessarily the same as that in the y direction. An example of where this is relevant is in camera manufacturing; it’s difficult to get the focal length in both directions to match perfectly.</a:t>
            </a:r>
          </a:p>
        </p:txBody>
      </p:sp>
      <p:sp>
        <p:nvSpPr>
          <p:cNvPr id="1370" name="PlaceHolder 3"/>
          <p:cNvSpPr>
            <a:spLocks noGrp="1"/>
          </p:cNvSpPr>
          <p:nvPr>
            <p:ph type="sldNum" idx="93"/>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FABF3A26-AD53-4577-ABE4-4AF9DEDC3CF8}" type="slidenum">
              <a:rPr lang="en-US" sz="1300" b="0" u="none" strike="noStrike">
                <a:solidFill>
                  <a:srgbClr val="000000"/>
                </a:solidFill>
                <a:effectLst/>
                <a:uFillTx/>
                <a:latin typeface="Times New Roman"/>
              </a:rPr>
              <a:t>66</a:t>
            </a:fld>
            <a:endParaRPr lang="en-US" sz="1300" b="0" u="none" strike="noStrike">
              <a:solidFill>
                <a:srgbClr val="000000"/>
              </a:solidFill>
              <a:effectLst/>
              <a:uFillTx/>
              <a:latin typeface="Times New Roman"/>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1" name="PlaceHolder 1"/>
          <p:cNvSpPr>
            <a:spLocks noGrp="1" noRot="1" noChangeAspect="1"/>
          </p:cNvSpPr>
          <p:nvPr>
            <p:ph type="sldImg"/>
          </p:nvPr>
        </p:nvSpPr>
        <p:spPr>
          <a:xfrm>
            <a:off x="112680" y="895320"/>
            <a:ext cx="7089480" cy="3989160"/>
          </a:xfrm>
          <a:prstGeom prst="rect">
            <a:avLst/>
          </a:prstGeom>
          <a:ln w="0">
            <a:noFill/>
          </a:ln>
        </p:spPr>
      </p:sp>
      <p:sp>
        <p:nvSpPr>
          <p:cNvPr id="1372"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Here we assume that pixels on the image plane are not necessarily square by adding a ‘skew’ factor s.</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This final red submatrix is known as the intrinsic matrix, since it contains information about the </a:t>
            </a:r>
            <a:r>
              <a:rPr lang="en-US" sz="2000" b="0" i="1" u="none" strike="noStrike" dirty="0">
                <a:solidFill>
                  <a:srgbClr val="000000"/>
                </a:solidFill>
                <a:effectLst/>
                <a:uFillTx/>
                <a:latin typeface="Arial"/>
              </a:rPr>
              <a:t>intrinsics</a:t>
            </a:r>
            <a:r>
              <a:rPr lang="en-US" sz="2000" b="0" u="none" strike="noStrike" dirty="0">
                <a:solidFill>
                  <a:srgbClr val="000000"/>
                </a:solidFill>
                <a:effectLst/>
                <a:uFillTx/>
                <a:latin typeface="Arial"/>
              </a:rPr>
              <a:t> of the camera that are independent of the world/scene.</a:t>
            </a:r>
          </a:p>
        </p:txBody>
      </p:sp>
      <p:sp>
        <p:nvSpPr>
          <p:cNvPr id="1373" name="PlaceHolder 3"/>
          <p:cNvSpPr>
            <a:spLocks noGrp="1"/>
          </p:cNvSpPr>
          <p:nvPr>
            <p:ph type="sldNum" idx="94"/>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A4371F17-A8DC-440D-833A-CC5E516D450D}" type="slidenum">
              <a:rPr lang="en-US" sz="1300" b="0" u="none" strike="noStrike">
                <a:solidFill>
                  <a:srgbClr val="000000"/>
                </a:solidFill>
                <a:effectLst/>
                <a:uFillTx/>
                <a:latin typeface="Times New Roman"/>
              </a:rPr>
              <a:t>67</a:t>
            </a:fld>
            <a:endParaRPr lang="en-US" sz="1300" b="0" u="none" strike="noStrike">
              <a:solidFill>
                <a:srgbClr val="000000"/>
              </a:solidFill>
              <a:effectLst/>
              <a:uFillTx/>
              <a:latin typeface="Times New Roman"/>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4" name="PlaceHolder 1"/>
          <p:cNvSpPr>
            <a:spLocks noGrp="1" noRot="1" noChangeAspect="1"/>
          </p:cNvSpPr>
          <p:nvPr>
            <p:ph type="sldImg"/>
          </p:nvPr>
        </p:nvSpPr>
        <p:spPr>
          <a:xfrm>
            <a:off x="112680" y="895320"/>
            <a:ext cx="7089480" cy="3989160"/>
          </a:xfrm>
          <a:prstGeom prst="rect">
            <a:avLst/>
          </a:prstGeom>
          <a:ln w="0">
            <a:noFill/>
          </a:ln>
        </p:spPr>
      </p:sp>
      <p:sp>
        <p:nvSpPr>
          <p:cNvPr id="1375"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Now we consider the </a:t>
            </a:r>
            <a:r>
              <a:rPr lang="en-US" sz="2000" b="0" i="1" u="none" strike="noStrike" dirty="0" err="1">
                <a:solidFill>
                  <a:srgbClr val="000000"/>
                </a:solidFill>
                <a:effectLst/>
                <a:uFillTx/>
                <a:latin typeface="Arial"/>
              </a:rPr>
              <a:t>extrinsics</a:t>
            </a:r>
            <a:r>
              <a:rPr lang="en-US" sz="2000" b="0" u="none" strike="noStrike" dirty="0">
                <a:solidFill>
                  <a:srgbClr val="000000"/>
                </a:solidFill>
                <a:effectLst/>
                <a:uFillTx/>
                <a:latin typeface="Arial"/>
              </a:rPr>
              <a:t> of the camera defined by its rotation and translation relative to a world coordinate system.</a:t>
            </a:r>
          </a:p>
        </p:txBody>
      </p:sp>
      <p:sp>
        <p:nvSpPr>
          <p:cNvPr id="1376" name="PlaceHolder 3"/>
          <p:cNvSpPr>
            <a:spLocks noGrp="1"/>
          </p:cNvSpPr>
          <p:nvPr>
            <p:ph type="sldNum" idx="95"/>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5FE83672-E266-48E1-BA61-049C8D82EAFB}" type="slidenum">
              <a:rPr lang="en-US" sz="1300" b="0" u="none" strike="noStrike">
                <a:solidFill>
                  <a:srgbClr val="000000"/>
                </a:solidFill>
                <a:effectLst/>
                <a:uFillTx/>
                <a:latin typeface="Times New Roman"/>
              </a:rPr>
              <a:t>68</a:t>
            </a:fld>
            <a:endParaRPr lang="en-US" sz="1300" b="0" u="none" strike="noStrike">
              <a:solidFill>
                <a:srgbClr val="000000"/>
              </a:solidFill>
              <a:effectLst/>
              <a:uFillTx/>
              <a:latin typeface="Times New Roman"/>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7" name="PlaceHolder 1"/>
          <p:cNvSpPr>
            <a:spLocks noGrp="1" noRot="1" noChangeAspect="1"/>
          </p:cNvSpPr>
          <p:nvPr>
            <p:ph type="sldImg"/>
          </p:nvPr>
        </p:nvSpPr>
        <p:spPr>
          <a:xfrm>
            <a:off x="112680" y="895320"/>
            <a:ext cx="7089480" cy="3989160"/>
          </a:xfrm>
          <a:prstGeom prst="rect">
            <a:avLst/>
          </a:prstGeom>
          <a:ln w="0">
            <a:noFill/>
          </a:ln>
        </p:spPr>
      </p:sp>
      <p:sp>
        <p:nvSpPr>
          <p:cNvPr id="1378"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dirty="0">
                <a:solidFill>
                  <a:srgbClr val="000000"/>
                </a:solidFill>
                <a:effectLst/>
                <a:uFillTx/>
                <a:latin typeface="Arial"/>
              </a:rPr>
              <a:t>Here we assume that the camera’s coordinate system is different from the world’s coordinate system only by translation. That is, we can represent a world point </a:t>
            </a:r>
            <a:r>
              <a:rPr lang="en-US" sz="2000" b="1" u="none" strike="noStrike" dirty="0">
                <a:solidFill>
                  <a:srgbClr val="000000"/>
                </a:solidFill>
                <a:effectLst/>
                <a:uFillTx/>
                <a:latin typeface="Arial"/>
              </a:rPr>
              <a:t>in the camera’s coordinate system</a:t>
            </a:r>
            <a:r>
              <a:rPr lang="en-US" sz="2000" b="0" u="none" strike="noStrike" dirty="0">
                <a:solidFill>
                  <a:srgbClr val="000000"/>
                </a:solidFill>
                <a:effectLst/>
                <a:uFillTx/>
                <a:latin typeface="Arial"/>
              </a:rPr>
              <a:t> by just translating that point from its original </a:t>
            </a:r>
            <a:r>
              <a:rPr lang="en-US" sz="2000" b="1" u="none" strike="noStrike" dirty="0">
                <a:solidFill>
                  <a:srgbClr val="000000"/>
                </a:solidFill>
                <a:effectLst/>
                <a:uFillTx/>
                <a:latin typeface="Arial"/>
              </a:rPr>
              <a:t>world coordinate system</a:t>
            </a:r>
            <a:r>
              <a:rPr lang="en-US" sz="2000" b="0" u="none" strike="noStrike" dirty="0">
                <a:solidFill>
                  <a:srgbClr val="000000"/>
                </a:solidFill>
                <a:effectLst/>
                <a:uFillTx/>
                <a:latin typeface="Arial"/>
              </a:rPr>
              <a:t>. </a:t>
            </a:r>
            <a:r>
              <a:rPr lang="en-US" sz="2000" b="1" u="none" strike="noStrike" dirty="0">
                <a:solidFill>
                  <a:srgbClr val="000000"/>
                </a:solidFill>
                <a:effectLst/>
                <a:uFillTx/>
                <a:latin typeface="Arial"/>
              </a:rPr>
              <a:t>t</a:t>
            </a:r>
            <a:r>
              <a:rPr lang="en-US" sz="2000" b="0" u="none" strike="noStrike" dirty="0">
                <a:solidFill>
                  <a:srgbClr val="000000"/>
                </a:solidFill>
                <a:effectLst/>
                <a:uFillTx/>
                <a:latin typeface="Arial"/>
              </a:rPr>
              <a:t> is a nonzero vector. </a:t>
            </a:r>
          </a:p>
        </p:txBody>
      </p:sp>
      <p:sp>
        <p:nvSpPr>
          <p:cNvPr id="1379" name="PlaceHolder 3"/>
          <p:cNvSpPr>
            <a:spLocks noGrp="1"/>
          </p:cNvSpPr>
          <p:nvPr>
            <p:ph type="sldNum" idx="96"/>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1BD7D24F-2A15-4A7E-966D-14AC3A41851B}" type="slidenum">
              <a:rPr lang="en-US" sz="1300" b="0" u="none" strike="noStrike">
                <a:solidFill>
                  <a:srgbClr val="000000"/>
                </a:solidFill>
                <a:effectLst/>
                <a:uFillTx/>
                <a:latin typeface="Times New Roman"/>
              </a:rPr>
              <a:t>69</a:t>
            </a:fld>
            <a:endParaRPr lang="en-US" sz="1300" b="0" u="none" strike="noStrike">
              <a:solidFill>
                <a:srgbClr val="000000"/>
              </a:solidFill>
              <a:effectLst/>
              <a:uFillTx/>
              <a:latin typeface="Times New Roman"/>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0" name="PlaceHolder 1"/>
          <p:cNvSpPr>
            <a:spLocks noGrp="1" noRot="1" noChangeAspect="1"/>
          </p:cNvSpPr>
          <p:nvPr>
            <p:ph type="sldImg"/>
          </p:nvPr>
        </p:nvSpPr>
        <p:spPr>
          <a:xfrm>
            <a:off x="112680" y="895320"/>
            <a:ext cx="7089480" cy="3989160"/>
          </a:xfrm>
          <a:prstGeom prst="rect">
            <a:avLst/>
          </a:prstGeom>
          <a:ln w="0">
            <a:noFill/>
          </a:ln>
        </p:spPr>
      </p:sp>
      <p:sp>
        <p:nvSpPr>
          <p:cNvPr id="1381"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a:solidFill>
                  <a:srgbClr val="000000"/>
                </a:solidFill>
                <a:effectLst/>
                <a:uFillTx/>
                <a:latin typeface="Arial"/>
              </a:rPr>
              <a:t>Don’t freak out: there’s no need to memorize these. This simply says that we can express any rotation by composing (multiplying) the rotations about the x/y/z axes. </a:t>
            </a:r>
          </a:p>
        </p:txBody>
      </p:sp>
      <p:sp>
        <p:nvSpPr>
          <p:cNvPr id="1382" name="PlaceHolder 3"/>
          <p:cNvSpPr>
            <a:spLocks noGrp="1"/>
          </p:cNvSpPr>
          <p:nvPr>
            <p:ph type="sldNum" idx="97"/>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1DD686E4-9B77-46DE-B993-592544236BCA}" type="slidenum">
              <a:rPr lang="en-US" sz="1300" b="0" u="none" strike="noStrike">
                <a:solidFill>
                  <a:srgbClr val="000000"/>
                </a:solidFill>
                <a:effectLst/>
                <a:uFillTx/>
                <a:latin typeface="Times New Roman"/>
              </a:rPr>
              <a:t>70</a:t>
            </a:fld>
            <a:endParaRPr lang="en-US" sz="1300" b="0" u="none" strike="noStrike">
              <a:solidFill>
                <a:srgbClr val="000000"/>
              </a:solidFill>
              <a:effectLst/>
              <a:uFillTx/>
              <a:latin typeface="Times New Roman"/>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3" name="PlaceHolder 1"/>
          <p:cNvSpPr>
            <a:spLocks noGrp="1" noRot="1" noChangeAspect="1"/>
          </p:cNvSpPr>
          <p:nvPr>
            <p:ph type="sldImg"/>
          </p:nvPr>
        </p:nvSpPr>
        <p:spPr>
          <a:xfrm>
            <a:off x="112680" y="895320"/>
            <a:ext cx="7089480" cy="3989160"/>
          </a:xfrm>
          <a:prstGeom prst="rect">
            <a:avLst/>
          </a:prstGeom>
          <a:ln w="0">
            <a:noFill/>
          </a:ln>
        </p:spPr>
      </p:sp>
      <p:sp>
        <p:nvSpPr>
          <p:cNvPr id="1384"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lnSpc>
                <a:spcPct val="100000"/>
              </a:lnSpc>
              <a:buNone/>
            </a:pPr>
            <a:r>
              <a:rPr lang="en-US" sz="2000" b="0" u="none" strike="noStrike">
                <a:solidFill>
                  <a:srgbClr val="000000"/>
                </a:solidFill>
                <a:effectLst/>
                <a:uFillTx/>
                <a:latin typeface="Arial"/>
              </a:rPr>
              <a:t>Now, if we assume that the camera’s coordinate system is different from the world’s by both translation </a:t>
            </a:r>
            <a:r>
              <a:rPr lang="en-US" sz="2000" b="1" u="none" strike="noStrike">
                <a:solidFill>
                  <a:srgbClr val="000000"/>
                </a:solidFill>
                <a:effectLst/>
                <a:uFillTx/>
                <a:latin typeface="Arial"/>
              </a:rPr>
              <a:t>and rotation</a:t>
            </a:r>
            <a:r>
              <a:rPr lang="en-US" sz="2000" b="0" u="none" strike="noStrike">
                <a:solidFill>
                  <a:srgbClr val="000000"/>
                </a:solidFill>
                <a:effectLst/>
                <a:uFillTx/>
                <a:latin typeface="Arial"/>
              </a:rPr>
              <a:t>, we get the general expression for the extrinsic matrix! The rotation matrix is placed in the left 3x3 submatrix of the extrinsic matrix.</a:t>
            </a:r>
          </a:p>
        </p:txBody>
      </p:sp>
      <p:sp>
        <p:nvSpPr>
          <p:cNvPr id="1385" name="PlaceHolder 3"/>
          <p:cNvSpPr>
            <a:spLocks noGrp="1"/>
          </p:cNvSpPr>
          <p:nvPr>
            <p:ph type="sldNum" idx="98"/>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D9CA6235-FE97-4955-AD53-A047D48014F9}" type="slidenum">
              <a:rPr lang="en-US" sz="1300" b="0" u="none" strike="noStrike">
                <a:solidFill>
                  <a:srgbClr val="000000"/>
                </a:solidFill>
                <a:effectLst/>
                <a:uFillTx/>
                <a:latin typeface="Times New Roman"/>
              </a:rPr>
              <a:t>71</a:t>
            </a:fld>
            <a:endParaRPr lang="en-US" sz="1300" b="0" u="none" strike="noStrike">
              <a:solidFill>
                <a:srgbClr val="000000"/>
              </a:solidFill>
              <a:effectLst/>
              <a:uFillTx/>
              <a:latin typeface="Times New Roman"/>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6" name="PlaceHolder 1"/>
          <p:cNvSpPr>
            <a:spLocks noGrp="1" noRot="1" noChangeAspect="1"/>
          </p:cNvSpPr>
          <p:nvPr>
            <p:ph type="sldImg"/>
          </p:nvPr>
        </p:nvSpPr>
        <p:spPr>
          <a:xfrm>
            <a:off x="112680" y="895320"/>
            <a:ext cx="7089480" cy="3989160"/>
          </a:xfrm>
          <a:prstGeom prst="rect">
            <a:avLst/>
          </a:prstGeom>
          <a:ln w="0">
            <a:noFill/>
          </a:ln>
        </p:spPr>
      </p:sp>
      <p:sp>
        <p:nvSpPr>
          <p:cNvPr id="1387" name="PlaceHolder 2"/>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a:solidFill>
                  <a:srgbClr val="000000"/>
                </a:solidFill>
                <a:effectLst/>
                <a:uFillTx/>
                <a:latin typeface="Arial"/>
              </a:rPr>
              <a:t>This is what the cameras we use on a daily basis are doing conceptually.</a:t>
            </a:r>
          </a:p>
        </p:txBody>
      </p:sp>
      <p:sp>
        <p:nvSpPr>
          <p:cNvPr id="1388" name="PlaceHolder 3"/>
          <p:cNvSpPr>
            <a:spLocks noGrp="1"/>
          </p:cNvSpPr>
          <p:nvPr>
            <p:ph type="sldNum" idx="99"/>
          </p:nvPr>
        </p:nvSpPr>
        <p:spPr>
          <a:xfrm>
            <a:off x="4143600" y="9119520"/>
            <a:ext cx="3169440" cy="481320"/>
          </a:xfrm>
          <a:prstGeom prst="rect">
            <a:avLst/>
          </a:prstGeom>
          <a:noFill/>
          <a:ln w="0">
            <a:noFill/>
          </a:ln>
        </p:spPr>
        <p:txBody>
          <a:bodyPr lIns="96840" tIns="48240" rIns="96840" bIns="48240" anchor="b">
            <a:noAutofit/>
          </a:bodyPr>
          <a:lstStyle>
            <a:lvl1pPr indent="0" algn="r" defTabSz="914400">
              <a:lnSpc>
                <a:spcPct val="100000"/>
              </a:lnSpc>
              <a:buNone/>
              <a:tabLst>
                <a:tab pos="0" algn="l"/>
              </a:tabLst>
              <a:defRPr lang="en-US" sz="1300" b="0" u="none" strike="noStrike">
                <a:solidFill>
                  <a:srgbClr val="000000"/>
                </a:solidFill>
                <a:effectLst/>
                <a:uFillTx/>
                <a:latin typeface="Calibri"/>
                <a:ea typeface="+mn-ea"/>
              </a:defRPr>
            </a:lvl1pPr>
          </a:lstStyle>
          <a:p>
            <a:pPr indent="0" algn="r" defTabSz="914400">
              <a:lnSpc>
                <a:spcPct val="100000"/>
              </a:lnSpc>
              <a:buNone/>
              <a:tabLst>
                <a:tab pos="0" algn="l"/>
              </a:tabLst>
            </a:pPr>
            <a:fld id="{982DF7F0-84C1-4944-8658-52D7BC342DB8}" type="slidenum">
              <a:rPr lang="en-US" sz="1300" b="0" u="none" strike="noStrike">
                <a:solidFill>
                  <a:srgbClr val="000000"/>
                </a:solidFill>
                <a:effectLst/>
                <a:uFillTx/>
                <a:latin typeface="Calibri"/>
                <a:ea typeface="+mn-ea"/>
              </a:rPr>
              <a:t>72</a:t>
            </a:fld>
            <a:endParaRPr lang="en-US" sz="1300" b="0" u="none" strike="noStrike">
              <a:solidFill>
                <a:srgbClr val="000000"/>
              </a:solidFill>
              <a:effectLst/>
              <a:uFillTx/>
              <a:latin typeface="Times New Roman"/>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9" name="PlaceHolder 1"/>
          <p:cNvSpPr>
            <a:spLocks noGrp="1" noRot="1" noChangeAspect="1"/>
          </p:cNvSpPr>
          <p:nvPr>
            <p:ph type="sldImg"/>
          </p:nvPr>
        </p:nvSpPr>
        <p:spPr>
          <a:xfrm>
            <a:off x="112680" y="895320"/>
            <a:ext cx="7089480" cy="3989160"/>
          </a:xfrm>
          <a:prstGeom prst="rect">
            <a:avLst/>
          </a:prstGeom>
          <a:ln w="0">
            <a:noFill/>
          </a:ln>
        </p:spPr>
      </p:sp>
      <p:sp>
        <p:nvSpPr>
          <p:cNvPr id="1390" name="PlaceHolder 2"/>
          <p:cNvSpPr>
            <a:spLocks noGrp="1"/>
          </p:cNvSpPr>
          <p:nvPr>
            <p:ph type="body"/>
          </p:nvPr>
        </p:nvSpPr>
        <p:spPr>
          <a:xfrm>
            <a:off x="112320" y="5178960"/>
            <a:ext cx="7090200" cy="3221640"/>
          </a:xfrm>
          <a:prstGeom prst="rect">
            <a:avLst/>
          </a:prstGeom>
          <a:noFill/>
          <a:ln w="0">
            <a:noFill/>
          </a:ln>
        </p:spPr>
        <p:txBody>
          <a:bodyPr lIns="96840" tIns="48240" rIns="96840" bIns="48240" numCol="1" spcCol="0" anchor="t">
            <a:noAutofit/>
          </a:bodyPr>
          <a:lstStyle/>
          <a:p>
            <a:pPr indent="0" algn="l">
              <a:lnSpc>
                <a:spcPct val="100000"/>
              </a:lnSpc>
              <a:buNone/>
            </a:pPr>
            <a:r>
              <a:rPr lang="en-US" sz="2000" b="0" u="none" strike="noStrike" dirty="0">
                <a:solidFill>
                  <a:srgbClr val="000000"/>
                </a:solidFill>
                <a:effectLst/>
                <a:uFillTx/>
                <a:latin typeface="Arial"/>
              </a:rPr>
              <a:t>Degrees of freedom refer to the number of parameters required to </a:t>
            </a:r>
            <a:r>
              <a:rPr lang="en-US" sz="2000" b="1" u="none" strike="noStrike" dirty="0">
                <a:solidFill>
                  <a:srgbClr val="000000"/>
                </a:solidFill>
                <a:effectLst/>
                <a:uFillTx/>
                <a:latin typeface="Arial"/>
              </a:rPr>
              <a:t>uniquely </a:t>
            </a:r>
            <a:r>
              <a:rPr lang="en-US" sz="2000" b="0" u="none" strike="noStrike" dirty="0">
                <a:solidFill>
                  <a:srgbClr val="000000"/>
                </a:solidFill>
                <a:effectLst/>
                <a:uFillTx/>
                <a:latin typeface="Arial"/>
              </a:rPr>
              <a:t>define each transformation/matrix. Notice how there are 5 unknowns in the intrinsic matrix. However, in the extrinsic matrix, we only have 6 degrees of freedom despite having 12 matrix entries. This is because the 12 entries are </a:t>
            </a:r>
            <a:r>
              <a:rPr lang="en-US" sz="2000" b="0" i="1" u="none" strike="noStrike" dirty="0">
                <a:solidFill>
                  <a:srgbClr val="000000"/>
                </a:solidFill>
                <a:effectLst/>
                <a:uFillTx/>
                <a:latin typeface="Arial"/>
              </a:rPr>
              <a:t>dependent</a:t>
            </a:r>
            <a:r>
              <a:rPr lang="en-US" sz="2000" b="0" u="none" strike="noStrike" dirty="0">
                <a:solidFill>
                  <a:srgbClr val="000000"/>
                </a:solidFill>
                <a:effectLst/>
                <a:uFillTx/>
                <a:latin typeface="Arial"/>
              </a:rPr>
              <a:t>: we can uniquely encode a rotation using just three angles (one around each coordinate axis) and three translation components (one relative to each axis), which requires only 6 in total. </a:t>
            </a:r>
          </a:p>
          <a:p>
            <a:pPr indent="0" algn="l">
              <a:lnSpc>
                <a:spcPct val="100000"/>
              </a:lnSpc>
              <a:buNone/>
            </a:pPr>
            <a:endParaRPr lang="en-US" sz="2000" b="0" u="none" strike="noStrike" dirty="0">
              <a:solidFill>
                <a:srgbClr val="000000"/>
              </a:solidFill>
              <a:effectLst/>
              <a:uFillTx/>
              <a:latin typeface="Arial"/>
            </a:endParaRPr>
          </a:p>
          <a:p>
            <a:pPr indent="0" algn="l">
              <a:lnSpc>
                <a:spcPct val="100000"/>
              </a:lnSpc>
              <a:buNone/>
            </a:pPr>
            <a:r>
              <a:rPr lang="en-US" sz="2000" b="0" u="none" strike="noStrike" dirty="0">
                <a:solidFill>
                  <a:srgbClr val="000000"/>
                </a:solidFill>
                <a:effectLst/>
                <a:uFillTx/>
                <a:latin typeface="Arial"/>
              </a:rPr>
              <a:t>How many known points are needed to estimate this?</a:t>
            </a:r>
          </a:p>
          <a:p>
            <a:pPr indent="0" algn="l">
              <a:lnSpc>
                <a:spcPct val="100000"/>
              </a:lnSpc>
              <a:buNone/>
            </a:pPr>
            <a:r>
              <a:rPr lang="en-US" sz="2000" b="0" u="none" strike="noStrike" dirty="0">
                <a:solidFill>
                  <a:srgbClr val="000000"/>
                </a:solidFill>
                <a:effectLst/>
                <a:uFillTx/>
                <a:latin typeface="Arial"/>
              </a:rPr>
              <a:t>11 degrees of freedom</a:t>
            </a:r>
          </a:p>
          <a:p>
            <a:pPr indent="0" algn="l">
              <a:lnSpc>
                <a:spcPct val="100000"/>
              </a:lnSpc>
              <a:buNone/>
            </a:pPr>
            <a:r>
              <a:rPr lang="en-US" sz="2000" b="0" u="none" strike="noStrike" dirty="0">
                <a:solidFill>
                  <a:srgbClr val="000000"/>
                </a:solidFill>
                <a:effectLst/>
                <a:uFillTx/>
                <a:latin typeface="Arial"/>
              </a:rPr>
              <a:t>6 points</a:t>
            </a:r>
          </a:p>
        </p:txBody>
      </p:sp>
      <p:sp>
        <p:nvSpPr>
          <p:cNvPr id="1391" name="PlaceHolder 3"/>
          <p:cNvSpPr>
            <a:spLocks noGrp="1"/>
          </p:cNvSpPr>
          <p:nvPr>
            <p:ph type="sldNum" idx="100"/>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D9780ADF-FED9-4475-81C0-CA7883A9238D}" type="slidenum">
              <a:rPr lang="en-US" sz="1300" b="0" u="none" strike="noStrike">
                <a:solidFill>
                  <a:srgbClr val="000000"/>
                </a:solidFill>
                <a:effectLst/>
                <a:uFillTx/>
                <a:latin typeface="Times New Roman"/>
              </a:rPr>
              <a:t>73</a:t>
            </a:fld>
            <a:endParaRPr lang="en-US" sz="1300" b="0" u="none" strike="noStrike">
              <a:solidFill>
                <a:srgbClr val="000000"/>
              </a:solidFill>
              <a:effectLst/>
              <a:uFillTx/>
              <a:latin typeface="Times New Roman"/>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 name="PlaceHolder 1"/>
          <p:cNvSpPr>
            <a:spLocks noGrp="1" noRot="1" noChangeAspect="1"/>
          </p:cNvSpPr>
          <p:nvPr>
            <p:ph type="sldImg"/>
          </p:nvPr>
        </p:nvSpPr>
        <p:spPr>
          <a:xfrm>
            <a:off x="112320" y="895680"/>
            <a:ext cx="7090200" cy="3988080"/>
          </a:xfrm>
          <a:prstGeom prst="rect">
            <a:avLst/>
          </a:prstGeom>
          <a:ln w="0">
            <a:noFill/>
          </a:ln>
        </p:spPr>
      </p:sp>
      <p:sp>
        <p:nvSpPr>
          <p:cNvPr id="1393"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94" name="PlaceHolder 3"/>
          <p:cNvSpPr>
            <a:spLocks noGrp="1"/>
          </p:cNvSpPr>
          <p:nvPr>
            <p:ph type="sldNum" idx="101"/>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048E4897-11AB-49EE-9AFA-93E15D3004AD}" type="slidenum">
              <a:rPr lang="en-US" sz="1300" b="0" u="none" strike="noStrike">
                <a:solidFill>
                  <a:srgbClr val="000000"/>
                </a:solidFill>
                <a:effectLst/>
                <a:uFillTx/>
                <a:latin typeface="Times New Roman"/>
              </a:rPr>
              <a:t>75</a:t>
            </a:fld>
            <a:endParaRPr lang="en-US" sz="1300" b="0" u="none" strike="noStrike">
              <a:solidFill>
                <a:srgbClr val="000000"/>
              </a:solidFill>
              <a:effectLst/>
              <a:uFillTx/>
              <a:latin typeface="Times New Roman"/>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5" name="PlaceHolder 1"/>
          <p:cNvSpPr>
            <a:spLocks noGrp="1" noRot="1" noChangeAspect="1"/>
          </p:cNvSpPr>
          <p:nvPr>
            <p:ph type="sldImg"/>
          </p:nvPr>
        </p:nvSpPr>
        <p:spPr>
          <a:xfrm>
            <a:off x="112680" y="895320"/>
            <a:ext cx="7089480" cy="3989160"/>
          </a:xfrm>
          <a:prstGeom prst="rect">
            <a:avLst/>
          </a:prstGeom>
          <a:ln w="0">
            <a:noFill/>
          </a:ln>
        </p:spPr>
      </p:sp>
      <p:sp>
        <p:nvSpPr>
          <p:cNvPr id="1396"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397" name="PlaceHolder 3"/>
          <p:cNvSpPr>
            <a:spLocks noGrp="1"/>
          </p:cNvSpPr>
          <p:nvPr>
            <p:ph type="sldNum" idx="102"/>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4DEA6DCC-6D22-4BFC-9F7D-EFA70C6CCBEF}" type="slidenum">
              <a:rPr lang="en-US" sz="1300" b="0" u="none" strike="noStrike">
                <a:solidFill>
                  <a:srgbClr val="000000"/>
                </a:solidFill>
                <a:effectLst/>
                <a:uFillTx/>
                <a:latin typeface="Times New Roman"/>
              </a:rPr>
              <a:t>76</a:t>
            </a:fld>
            <a:endParaRPr lang="en-US" sz="1300" b="0" u="none" strike="noStrike">
              <a:solidFill>
                <a:srgbClr val="000000"/>
              </a:solidFill>
              <a:effectLst/>
              <a:uFillTx/>
              <a:latin typeface="Times New Roman"/>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8" name="PlaceHolder 1"/>
          <p:cNvSpPr>
            <a:spLocks noGrp="1" noRot="1" noChangeAspect="1"/>
          </p:cNvSpPr>
          <p:nvPr>
            <p:ph type="sldImg"/>
          </p:nvPr>
        </p:nvSpPr>
        <p:spPr>
          <a:xfrm>
            <a:off x="112680" y="895320"/>
            <a:ext cx="7089480" cy="3989160"/>
          </a:xfrm>
          <a:prstGeom prst="rect">
            <a:avLst/>
          </a:prstGeom>
          <a:ln w="0">
            <a:noFill/>
          </a:ln>
        </p:spPr>
      </p:sp>
      <p:sp>
        <p:nvSpPr>
          <p:cNvPr id="1399"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400" name="PlaceHolder 3"/>
          <p:cNvSpPr>
            <a:spLocks noGrp="1"/>
          </p:cNvSpPr>
          <p:nvPr>
            <p:ph type="sldNum" idx="103"/>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71EFBB44-B662-4E3F-92CA-D836EE9A60CF}" type="slidenum">
              <a:rPr lang="en-US" sz="1300" b="0" u="none" strike="noStrike">
                <a:solidFill>
                  <a:srgbClr val="000000"/>
                </a:solidFill>
                <a:effectLst/>
                <a:uFillTx/>
                <a:latin typeface="Times New Roman"/>
              </a:rPr>
              <a:t>79</a:t>
            </a:fld>
            <a:endParaRPr lang="en-US" sz="1300" b="0" u="none" strike="noStrike">
              <a:solidFill>
                <a:srgbClr val="000000"/>
              </a:solidFill>
              <a:effectLst/>
              <a:uFillTx/>
              <a:latin typeface="Times New Roman"/>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1" name="PlaceHolder 1"/>
          <p:cNvSpPr>
            <a:spLocks noGrp="1" noRot="1" noChangeAspect="1"/>
          </p:cNvSpPr>
          <p:nvPr>
            <p:ph type="sldImg"/>
          </p:nvPr>
        </p:nvSpPr>
        <p:spPr>
          <a:xfrm>
            <a:off x="112320" y="895680"/>
            <a:ext cx="7090200" cy="3988080"/>
          </a:xfrm>
          <a:prstGeom prst="rect">
            <a:avLst/>
          </a:prstGeom>
          <a:ln w="0">
            <a:noFill/>
          </a:ln>
        </p:spPr>
      </p:sp>
      <p:sp>
        <p:nvSpPr>
          <p:cNvPr id="1402" name="PlaceHolder 2"/>
          <p:cNvSpPr>
            <a:spLocks noGrp="1"/>
          </p:cNvSpPr>
          <p:nvPr>
            <p:ph type="body"/>
          </p:nvPr>
        </p:nvSpPr>
        <p:spPr>
          <a:xfrm>
            <a:off x="112320" y="5178960"/>
            <a:ext cx="7090200" cy="3221640"/>
          </a:xfrm>
          <a:prstGeom prst="rect">
            <a:avLst/>
          </a:prstGeom>
          <a:noFill/>
          <a:ln w="0">
            <a:noFill/>
          </a:ln>
        </p:spPr>
        <p:txBody>
          <a:bodyPr lIns="96840" tIns="48240" rIns="96840" bIns="48240" anchor="t">
            <a:noAutofit/>
          </a:bodyPr>
          <a:lstStyle/>
          <a:p>
            <a:pPr indent="0" algn="l">
              <a:buNone/>
            </a:pPr>
            <a:endParaRPr lang="en-US" sz="1800" b="0" u="none" strike="noStrike">
              <a:solidFill>
                <a:srgbClr val="000000"/>
              </a:solidFill>
              <a:effectLst/>
              <a:uFillTx/>
              <a:latin typeface="Arial"/>
            </a:endParaRPr>
          </a:p>
        </p:txBody>
      </p:sp>
      <p:sp>
        <p:nvSpPr>
          <p:cNvPr id="1403" name="PlaceHolder 3"/>
          <p:cNvSpPr>
            <a:spLocks noGrp="1"/>
          </p:cNvSpPr>
          <p:nvPr>
            <p:ph type="sldNum" idx="104"/>
          </p:nvPr>
        </p:nvSpPr>
        <p:spPr>
          <a:xfrm>
            <a:off x="4143600" y="9119520"/>
            <a:ext cx="3169440" cy="481320"/>
          </a:xfrm>
          <a:prstGeom prst="rect">
            <a:avLst/>
          </a:prstGeom>
          <a:noFill/>
          <a:ln w="0">
            <a:noFill/>
          </a:ln>
        </p:spPr>
        <p:txBody>
          <a:bodyPr lIns="96840" tIns="48240" rIns="96840" bIns="48240" anchor="b">
            <a:noAutofit/>
          </a:bodyPr>
          <a:lstStyle>
            <a:lvl1pPr indent="0" algn="r">
              <a:lnSpc>
                <a:spcPct val="100000"/>
              </a:lnSpc>
              <a:buNone/>
              <a:defRPr lang="en-US" sz="1300" b="0" u="none" strike="noStrike">
                <a:solidFill>
                  <a:srgbClr val="000000"/>
                </a:solidFill>
                <a:effectLst/>
                <a:uFillTx/>
                <a:latin typeface="Times New Roman"/>
              </a:defRPr>
            </a:lvl1pPr>
          </a:lstStyle>
          <a:p>
            <a:pPr indent="0" algn="r">
              <a:lnSpc>
                <a:spcPct val="100000"/>
              </a:lnSpc>
              <a:buNone/>
            </a:pPr>
            <a:fld id="{9191571A-79FE-4DE4-A880-3C0D226769EA}" type="slidenum">
              <a:rPr lang="en-US" sz="1300" b="0" u="none" strike="noStrike">
                <a:solidFill>
                  <a:srgbClr val="000000"/>
                </a:solidFill>
                <a:effectLst/>
                <a:uFillTx/>
                <a:latin typeface="Times New Roman"/>
              </a:rPr>
              <a:t>80</a:t>
            </a:fld>
            <a:endParaRPr lang="en-US" sz="1300" b="0" u="none" strike="noStrike">
              <a:solidFill>
                <a:srgbClr val="000000"/>
              </a:solidFill>
              <a:effectLst/>
              <a:uFillTx/>
              <a:latin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7.jpe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Title and Content">
    <p:bg>
      <p:bgPr>
        <a:solidFill>
          <a:schemeClr val="lt1">
            <a:alpha val="15000"/>
          </a:schemeClr>
        </a:solidFill>
        <a:effectLst/>
      </p:bgPr>
    </p:bg>
    <p:spTree>
      <p:nvGrpSpPr>
        <p:cNvPr id="1" name=""/>
        <p:cNvGrpSpPr/>
        <p:nvPr/>
      </p:nvGrpSpPr>
      <p:grpSpPr>
        <a:xfrm>
          <a:off x="0" y="0"/>
          <a:ext cx="0" cy="0"/>
          <a:chOff x="0" y="0"/>
          <a:chExt cx="0" cy="0"/>
        </a:xfrm>
      </p:grpSpPr>
      <p:pic>
        <p:nvPicPr>
          <p:cNvPr id="2"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3"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4"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5"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6" name="PlaceHolder 2"/>
          <p:cNvSpPr>
            <a:spLocks noGrp="1"/>
          </p:cNvSpPr>
          <p:nvPr>
            <p:ph type="body"/>
          </p:nvPr>
        </p:nvSpPr>
        <p:spPr>
          <a:xfrm>
            <a:off x="324720" y="1333440"/>
            <a:ext cx="11541960" cy="5159160"/>
          </a:xfrm>
          <a:prstGeom prst="rect">
            <a:avLst/>
          </a:prstGeom>
          <a:noFill/>
          <a:ln w="0">
            <a:noFill/>
          </a:ln>
        </p:spPr>
        <p:txBody>
          <a:bodyPr lIns="91440" tIns="45720" rIns="91440" bIns="45720" anchor="t">
            <a:noAutofit/>
          </a:bodyPr>
          <a:lstStyle>
            <a:lvl1pPr algn="l" defTabSz="914400">
              <a:lnSpc>
                <a:spcPct val="90000"/>
              </a:lnSpc>
              <a:spcBef>
                <a:spcPts val="1001"/>
              </a:spcBef>
              <a:buClr>
                <a:srgbClr val="000000"/>
              </a:buClr>
              <a:buFont typeface="Arial"/>
              <a:buChar char="•"/>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Click to edit Master text styles</a:t>
            </a:r>
            <a:endParaRPr lang="en-US" sz="32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Fifth level</a:t>
            </a:r>
          </a:p>
        </p:txBody>
      </p:sp>
      <p:sp>
        <p:nvSpPr>
          <p:cNvPr id="7" name="PlaceHolder 3"/>
          <p:cNvSpPr>
            <a:spLocks noGrp="1"/>
          </p:cNvSpPr>
          <p:nvPr>
            <p:ph type="sldNum" idx="1"/>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F93A2790-3286-4C58-9DF4-415B8443209F}"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8" name="PlaceHolder 4"/>
          <p:cNvSpPr>
            <a:spLocks noGrp="1"/>
          </p:cNvSpPr>
          <p:nvPr>
            <p:ph type="body"/>
          </p:nvPr>
        </p:nvSpPr>
        <p:spPr>
          <a:xfrm>
            <a:off x="0" y="6647040"/>
            <a:ext cx="9448560" cy="210600"/>
          </a:xfrm>
          <a:prstGeom prst="rect">
            <a:avLst/>
          </a:prstGeom>
          <a:noFill/>
          <a:ln w="0">
            <a:noFill/>
          </a:ln>
        </p:spPr>
        <p:txBody>
          <a:bodyPr lIns="91440" tIns="45720" rIns="91440" bIns="4572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Questions 1">
    <p:bg>
      <p:bgPr>
        <a:solidFill>
          <a:schemeClr val="lt1">
            <a:alpha val="15000"/>
          </a:schemeClr>
        </a:solidFill>
        <a:effectLst/>
      </p:bgPr>
    </p:bg>
    <p:spTree>
      <p:nvGrpSpPr>
        <p:cNvPr id="1" name=""/>
        <p:cNvGrpSpPr/>
        <p:nvPr/>
      </p:nvGrpSpPr>
      <p:grpSpPr>
        <a:xfrm>
          <a:off x="0" y="0"/>
          <a:ext cx="0" cy="0"/>
          <a:chOff x="0" y="0"/>
          <a:chExt cx="0" cy="0"/>
        </a:xfrm>
      </p:grpSpPr>
      <p:pic>
        <p:nvPicPr>
          <p:cNvPr id="9"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10"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11"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12" name="Title 1"/>
          <p:cNvSpPr/>
          <p:nvPr/>
        </p:nvSpPr>
        <p:spPr>
          <a:xfrm>
            <a:off x="0" y="0"/>
            <a:ext cx="4081320" cy="1027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defTabSz="914400">
              <a:lnSpc>
                <a:spcPct val="90000"/>
              </a:lnSpc>
            </a:pPr>
            <a:r>
              <a:rPr lang="en-US" sz="4400" b="1" u="none" strike="noStrike">
                <a:solidFill>
                  <a:schemeClr val="dk1"/>
                </a:solidFill>
                <a:effectLst/>
                <a:uFillTx/>
                <a:latin typeface="Gill Sans MT"/>
              </a:rPr>
              <a:t>Questions?</a:t>
            </a:r>
            <a:endParaRPr lang="en-US" sz="4400" b="0" u="none" strike="noStrike">
              <a:solidFill>
                <a:srgbClr val="000000"/>
              </a:solidFill>
              <a:effectLst/>
              <a:uFillTx/>
              <a:latin typeface="Arial"/>
            </a:endParaRPr>
          </a:p>
        </p:txBody>
      </p:sp>
      <p:sp>
        <p:nvSpPr>
          <p:cNvPr id="13" name="TextBox 4"/>
          <p:cNvSpPr/>
          <p:nvPr/>
        </p:nvSpPr>
        <p:spPr>
          <a:xfrm>
            <a:off x="9011160" y="6611760"/>
            <a:ext cx="318060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dk1"/>
                </a:solidFill>
                <a:effectLst/>
                <a:uFillTx/>
                <a:latin typeface="Gill Sans MT"/>
              </a:rPr>
              <a:t>Dall-E: “wall-e answering questions at a press conference”</a:t>
            </a:r>
            <a:endParaRPr lang="en-US" sz="1000" b="0" u="none" strike="noStrike">
              <a:solidFill>
                <a:srgbClr val="000000"/>
              </a:solidFill>
              <a:effectLst/>
              <a:uFillTx/>
              <a:latin typeface="Arial"/>
            </a:endParaRPr>
          </a:p>
        </p:txBody>
      </p:sp>
      <p:pic>
        <p:nvPicPr>
          <p:cNvPr id="14" name="Picture 3" descr="A picture containing text, yellow, transport, school&#10;&#10;Description automatically generated"/>
          <p:cNvPicPr/>
          <p:nvPr/>
        </p:nvPicPr>
        <p:blipFill>
          <a:blip r:embed="rId3"/>
          <a:stretch/>
        </p:blipFill>
        <p:spPr>
          <a:xfrm>
            <a:off x="3397320" y="1214280"/>
            <a:ext cx="5397120" cy="5397120"/>
          </a:xfrm>
          <a:prstGeom prst="rect">
            <a:avLst/>
          </a:prstGeom>
          <a:noFill/>
          <a:ln w="0">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Questions 2">
    <p:bg>
      <p:bgPr>
        <a:solidFill>
          <a:schemeClr val="lt1">
            <a:alpha val="15000"/>
          </a:schemeClr>
        </a:solidFill>
        <a:effectLst/>
      </p:bgPr>
    </p:bg>
    <p:spTree>
      <p:nvGrpSpPr>
        <p:cNvPr id="1" name=""/>
        <p:cNvGrpSpPr/>
        <p:nvPr/>
      </p:nvGrpSpPr>
      <p:grpSpPr>
        <a:xfrm>
          <a:off x="0" y="0"/>
          <a:ext cx="0" cy="0"/>
          <a:chOff x="0" y="0"/>
          <a:chExt cx="0" cy="0"/>
        </a:xfrm>
      </p:grpSpPr>
      <p:pic>
        <p:nvPicPr>
          <p:cNvPr id="15"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16"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17"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pic>
        <p:nvPicPr>
          <p:cNvPr id="18" name="Picture 5" descr="A robot on a table&#10;&#10;Description automatically generated with low confidence"/>
          <p:cNvPicPr/>
          <p:nvPr/>
        </p:nvPicPr>
        <p:blipFill>
          <a:blip r:embed="rId3"/>
          <a:stretch/>
        </p:blipFill>
        <p:spPr>
          <a:xfrm>
            <a:off x="3397320" y="1214280"/>
            <a:ext cx="5397120" cy="5397120"/>
          </a:xfrm>
          <a:prstGeom prst="rect">
            <a:avLst/>
          </a:prstGeom>
          <a:noFill/>
          <a:ln w="0">
            <a:noFill/>
          </a:ln>
        </p:spPr>
      </p:pic>
      <p:sp>
        <p:nvSpPr>
          <p:cNvPr id="19" name="Title 1"/>
          <p:cNvSpPr/>
          <p:nvPr/>
        </p:nvSpPr>
        <p:spPr>
          <a:xfrm>
            <a:off x="0" y="0"/>
            <a:ext cx="4081320" cy="1027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defTabSz="914400">
              <a:lnSpc>
                <a:spcPct val="90000"/>
              </a:lnSpc>
            </a:pPr>
            <a:r>
              <a:rPr lang="en-US" sz="4400" b="1" u="none" strike="noStrike">
                <a:solidFill>
                  <a:schemeClr val="dk1"/>
                </a:solidFill>
                <a:effectLst/>
                <a:uFillTx/>
                <a:latin typeface="Gill Sans MT"/>
              </a:rPr>
              <a:t>Questions?</a:t>
            </a:r>
            <a:endParaRPr lang="en-US" sz="4400" b="0" u="none" strike="noStrike">
              <a:solidFill>
                <a:srgbClr val="000000"/>
              </a:solidFill>
              <a:effectLst/>
              <a:uFillTx/>
              <a:latin typeface="Arial"/>
            </a:endParaRPr>
          </a:p>
        </p:txBody>
      </p:sp>
      <p:sp>
        <p:nvSpPr>
          <p:cNvPr id="20" name="TextBox 4"/>
          <p:cNvSpPr/>
          <p:nvPr/>
        </p:nvSpPr>
        <p:spPr>
          <a:xfrm>
            <a:off x="9011160" y="6611760"/>
            <a:ext cx="318060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dk1"/>
                </a:solidFill>
                <a:effectLst/>
                <a:uFillTx/>
                <a:latin typeface="Gill Sans MT"/>
              </a:rPr>
              <a:t>Dall-E: “wall-e answering questions at a press conference”</a:t>
            </a:r>
            <a:endParaRPr lang="en-US" sz="1000" b="0" u="none" strike="noStrike">
              <a:solidFill>
                <a:srgbClr val="000000"/>
              </a:solidFill>
              <a:effectLst/>
              <a:uFillTx/>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Questions 3">
    <p:bg>
      <p:bgPr>
        <a:solidFill>
          <a:schemeClr val="lt1">
            <a:alpha val="15000"/>
          </a:schemeClr>
        </a:solidFill>
        <a:effectLst/>
      </p:bgPr>
    </p:bg>
    <p:spTree>
      <p:nvGrpSpPr>
        <p:cNvPr id="1" name=""/>
        <p:cNvGrpSpPr/>
        <p:nvPr/>
      </p:nvGrpSpPr>
      <p:grpSpPr>
        <a:xfrm>
          <a:off x="0" y="0"/>
          <a:ext cx="0" cy="0"/>
          <a:chOff x="0" y="0"/>
          <a:chExt cx="0" cy="0"/>
        </a:xfrm>
      </p:grpSpPr>
      <p:pic>
        <p:nvPicPr>
          <p:cNvPr id="21"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22"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23"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pic>
        <p:nvPicPr>
          <p:cNvPr id="24" name="Picture 5" descr="A picture containing text, indoor&#10;&#10;Description automatically generated"/>
          <p:cNvPicPr/>
          <p:nvPr/>
        </p:nvPicPr>
        <p:blipFill>
          <a:blip r:embed="rId3"/>
          <a:stretch/>
        </p:blipFill>
        <p:spPr>
          <a:xfrm>
            <a:off x="3397320" y="1214280"/>
            <a:ext cx="5397120" cy="5397120"/>
          </a:xfrm>
          <a:prstGeom prst="rect">
            <a:avLst/>
          </a:prstGeom>
          <a:noFill/>
          <a:ln w="0">
            <a:noFill/>
          </a:ln>
        </p:spPr>
      </p:pic>
      <p:sp>
        <p:nvSpPr>
          <p:cNvPr id="25" name="Title 1"/>
          <p:cNvSpPr/>
          <p:nvPr/>
        </p:nvSpPr>
        <p:spPr>
          <a:xfrm>
            <a:off x="0" y="0"/>
            <a:ext cx="4081320" cy="1027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defTabSz="914400">
              <a:lnSpc>
                <a:spcPct val="90000"/>
              </a:lnSpc>
            </a:pPr>
            <a:r>
              <a:rPr lang="en-US" sz="4400" b="1" u="none" strike="noStrike">
                <a:solidFill>
                  <a:schemeClr val="dk1"/>
                </a:solidFill>
                <a:effectLst/>
                <a:uFillTx/>
                <a:latin typeface="Gill Sans MT"/>
              </a:rPr>
              <a:t>Questions?</a:t>
            </a:r>
            <a:endParaRPr lang="en-US" sz="4400" b="0" u="none" strike="noStrike">
              <a:solidFill>
                <a:srgbClr val="000000"/>
              </a:solidFill>
              <a:effectLst/>
              <a:uFillTx/>
              <a:latin typeface="Arial"/>
            </a:endParaRPr>
          </a:p>
        </p:txBody>
      </p:sp>
      <p:sp>
        <p:nvSpPr>
          <p:cNvPr id="26" name="TextBox 4"/>
          <p:cNvSpPr/>
          <p:nvPr/>
        </p:nvSpPr>
        <p:spPr>
          <a:xfrm>
            <a:off x="9011160" y="6611760"/>
            <a:ext cx="318060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dk1"/>
                </a:solidFill>
                <a:effectLst/>
                <a:uFillTx/>
                <a:latin typeface="Gill Sans MT"/>
              </a:rPr>
              <a:t>Dall-E: “wall-e answering questions at a press conference”</a:t>
            </a:r>
            <a:endParaRPr lang="en-US" sz="1000" b="0" u="none" strike="noStrike">
              <a:solidFill>
                <a:srgbClr val="000000"/>
              </a:solidFill>
              <a:effectLst/>
              <a:uFillTx/>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ThinkPairShare">
    <p:bg>
      <p:bgPr>
        <a:solidFill>
          <a:schemeClr val="lt1">
            <a:alpha val="15000"/>
          </a:schemeClr>
        </a:solidFill>
        <a:effectLst/>
      </p:bgPr>
    </p:bg>
    <p:spTree>
      <p:nvGrpSpPr>
        <p:cNvPr id="1" name=""/>
        <p:cNvGrpSpPr/>
        <p:nvPr/>
      </p:nvGrpSpPr>
      <p:grpSpPr>
        <a:xfrm>
          <a:off x="0" y="0"/>
          <a:ext cx="0" cy="0"/>
          <a:chOff x="0" y="0"/>
          <a:chExt cx="0" cy="0"/>
        </a:xfrm>
      </p:grpSpPr>
      <p:pic>
        <p:nvPicPr>
          <p:cNvPr id="27"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28"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29"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pic>
        <p:nvPicPr>
          <p:cNvPr id="30" name="Picture 3" descr="A picture containing yellow, camera&#10;&#10;Description automatically generated"/>
          <p:cNvPicPr/>
          <p:nvPr/>
        </p:nvPicPr>
        <p:blipFill>
          <a:blip r:embed="rId3"/>
          <a:stretch/>
        </p:blipFill>
        <p:spPr>
          <a:xfrm>
            <a:off x="3397320" y="1214280"/>
            <a:ext cx="5397120" cy="5397120"/>
          </a:xfrm>
          <a:prstGeom prst="rect">
            <a:avLst/>
          </a:prstGeom>
          <a:noFill/>
          <a:ln w="0">
            <a:noFill/>
          </a:ln>
        </p:spPr>
      </p:pic>
      <p:sp>
        <p:nvSpPr>
          <p:cNvPr id="31" name="Title 1"/>
          <p:cNvSpPr/>
          <p:nvPr/>
        </p:nvSpPr>
        <p:spPr>
          <a:xfrm>
            <a:off x="0" y="0"/>
            <a:ext cx="5000040" cy="1027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defTabSz="914400">
              <a:lnSpc>
                <a:spcPct val="90000"/>
              </a:lnSpc>
            </a:pPr>
            <a:r>
              <a:rPr lang="en-US" sz="4400" b="1" u="none" strike="noStrike">
                <a:solidFill>
                  <a:schemeClr val="dk1"/>
                </a:solidFill>
                <a:effectLst/>
                <a:uFillTx/>
                <a:latin typeface="Gill Sans MT"/>
              </a:rPr>
              <a:t>Think-Pair-Share</a:t>
            </a:r>
            <a:endParaRPr lang="en-US" sz="4400" b="0" u="none" strike="noStrike">
              <a:solidFill>
                <a:srgbClr val="000000"/>
              </a:solidFill>
              <a:effectLst/>
              <a:uFillTx/>
              <a:latin typeface="Arial"/>
            </a:endParaRPr>
          </a:p>
        </p:txBody>
      </p:sp>
      <p:sp>
        <p:nvSpPr>
          <p:cNvPr id="32" name="TextBox 4"/>
          <p:cNvSpPr/>
          <p:nvPr/>
        </p:nvSpPr>
        <p:spPr>
          <a:xfrm>
            <a:off x="9011160" y="6611760"/>
            <a:ext cx="318060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dk1"/>
                </a:solidFill>
                <a:effectLst/>
                <a:uFillTx/>
                <a:latin typeface="Gill Sans MT"/>
              </a:rPr>
              <a:t>Dall-E: “wall-e having a discussion with another wall-e”</a:t>
            </a:r>
            <a:endParaRPr lang="en-US" sz="1000" b="0" u="none" strike="noStrike">
              <a:solidFill>
                <a:srgbClr val="000000"/>
              </a:solidFill>
              <a:effectLst/>
              <a:uFillTx/>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CSCI 1430: This Episode">
    <p:bg>
      <p:bgPr>
        <a:solidFill>
          <a:schemeClr val="lt1">
            <a:alpha val="15000"/>
          </a:schemeClr>
        </a:solidFill>
        <a:effectLst/>
      </p:bgPr>
    </p:bg>
    <p:spTree>
      <p:nvGrpSpPr>
        <p:cNvPr id="1" name=""/>
        <p:cNvGrpSpPr/>
        <p:nvPr/>
      </p:nvGrpSpPr>
      <p:grpSpPr>
        <a:xfrm>
          <a:off x="0" y="0"/>
          <a:ext cx="0" cy="0"/>
          <a:chOff x="0" y="0"/>
          <a:chExt cx="0" cy="0"/>
        </a:xfrm>
      </p:grpSpPr>
      <p:pic>
        <p:nvPicPr>
          <p:cNvPr id="33"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34" name="TextBox 6"/>
          <p:cNvSpPr/>
          <p:nvPr/>
        </p:nvSpPr>
        <p:spPr>
          <a:xfrm>
            <a:off x="9168480" y="-4320"/>
            <a:ext cx="303012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CSCI 1430: COMPUTER VISION</a:t>
            </a:r>
            <a:endParaRPr lang="en-US" sz="1800" b="0" u="none" strike="noStrike">
              <a:solidFill>
                <a:srgbClr val="000000"/>
              </a:solidFill>
              <a:effectLst/>
              <a:uFillTx/>
              <a:latin typeface="Arial"/>
            </a:endParaRPr>
          </a:p>
        </p:txBody>
      </p:sp>
      <p:sp>
        <p:nvSpPr>
          <p:cNvPr id="35"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pic>
        <p:nvPicPr>
          <p:cNvPr id="36" name="Picture 14" descr="A picture containing drawing&#10;&#10;Description automatically generated"/>
          <p:cNvPicPr/>
          <p:nvPr/>
        </p:nvPicPr>
        <p:blipFill>
          <a:blip r:embed="rId3"/>
          <a:stretch/>
        </p:blipFill>
        <p:spPr>
          <a:xfrm>
            <a:off x="45000" y="45720"/>
            <a:ext cx="234720" cy="273600"/>
          </a:xfrm>
          <a:prstGeom prst="rect">
            <a:avLst/>
          </a:prstGeom>
          <a:noFill/>
          <a:ln w="0">
            <a:noFill/>
          </a:ln>
        </p:spPr>
      </p:pic>
      <p:pic>
        <p:nvPicPr>
          <p:cNvPr id="37" name="Picture 2" descr="Pixar Animation Studios"/>
          <p:cNvPicPr/>
          <p:nvPr/>
        </p:nvPicPr>
        <p:blipFill>
          <a:blip r:embed="rId4"/>
          <a:srcRect l="3946" r="11841" b="13560"/>
          <a:stretch/>
        </p:blipFill>
        <p:spPr>
          <a:xfrm>
            <a:off x="0" y="0"/>
            <a:ext cx="12191760" cy="6857640"/>
          </a:xfrm>
          <a:prstGeom prst="rect">
            <a:avLst/>
          </a:prstGeom>
          <a:noFill/>
          <a:ln w="0">
            <a:noFill/>
          </a:ln>
        </p:spPr>
      </p:pic>
      <p:sp>
        <p:nvSpPr>
          <p:cNvPr id="38" name="TextBox 3"/>
          <p:cNvSpPr/>
          <p:nvPr/>
        </p:nvSpPr>
        <p:spPr>
          <a:xfrm>
            <a:off x="0" y="0"/>
            <a:ext cx="8246880" cy="821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r>
              <a:rPr lang="en-US" sz="4800" b="0" u="none" strike="noStrike">
                <a:solidFill>
                  <a:schemeClr val="lt1"/>
                </a:solidFill>
                <a:effectLst/>
                <a:uFillTx/>
                <a:latin typeface="Norwester"/>
                <a:ea typeface="Norwester"/>
              </a:rPr>
              <a:t>CS 322</a:t>
            </a:r>
            <a:endParaRPr lang="en-US" sz="4800" b="0" u="none" strike="noStrike">
              <a:solidFill>
                <a:srgbClr val="FFFFFF"/>
              </a:solidFill>
              <a:effectLst/>
              <a:uFillTx/>
              <a:latin typeface="Norwester"/>
            </a:endParaRPr>
          </a:p>
        </p:txBody>
      </p:sp>
      <p:sp>
        <p:nvSpPr>
          <p:cNvPr id="39" name="PlaceHolder 1"/>
          <p:cNvSpPr>
            <a:spLocks noGrp="1"/>
          </p:cNvSpPr>
          <p:nvPr>
            <p:ph type="body"/>
          </p:nvPr>
        </p:nvSpPr>
        <p:spPr>
          <a:xfrm>
            <a:off x="1343160" y="2863440"/>
            <a:ext cx="5198760" cy="3238200"/>
          </a:xfrm>
          <a:prstGeom prst="rect">
            <a:avLst/>
          </a:prstGeom>
          <a:noFill/>
          <a:ln w="0">
            <a:noFill/>
          </a:ln>
        </p:spPr>
        <p:txBody>
          <a:bodyPr lIns="91440" tIns="45720" rIns="91440" bIns="45720" anchor="t">
            <a:noAutofit/>
          </a:bodyPr>
          <a:lstStyle>
            <a:lvl1pPr algn="l" defTabSz="914400">
              <a:lnSpc>
                <a:spcPct val="90000"/>
              </a:lnSpc>
              <a:spcBef>
                <a:spcPts val="1001"/>
              </a:spcBef>
              <a:buClr>
                <a:srgbClr val="FFFFFF"/>
              </a:buClr>
              <a:buFont typeface="Arial"/>
              <a:buChar char="•"/>
              <a:defRPr lang="en-US" sz="3200" b="0" u="none" strike="noStrike">
                <a:solidFill>
                  <a:schemeClr val="lt1"/>
                </a:solidFill>
                <a:effectLst/>
                <a:uFillTx/>
                <a:latin typeface="Gill Sans MT"/>
              </a:defRPr>
            </a:lvl1pPr>
            <a:lvl2pPr lvl="1" algn="l" defTabSz="914400">
              <a:lnSpc>
                <a:spcPct val="90000"/>
              </a:lnSpc>
              <a:spcBef>
                <a:spcPts val="499"/>
              </a:spcBef>
              <a:buClr>
                <a:srgbClr val="FFFFFF"/>
              </a:buClr>
              <a:buFont typeface="Arial"/>
              <a:buChar char="•"/>
              <a:defRPr lang="en-US" sz="2800" b="0" u="none" strike="noStrike">
                <a:solidFill>
                  <a:schemeClr val="lt1"/>
                </a:solidFill>
                <a:effectLst/>
                <a:uFillTx/>
                <a:latin typeface="Gill Sans MT"/>
              </a:defRPr>
            </a:lvl2pPr>
            <a:lvl3pPr lvl="2" algn="l" defTabSz="914400">
              <a:lnSpc>
                <a:spcPct val="90000"/>
              </a:lnSpc>
              <a:spcBef>
                <a:spcPts val="499"/>
              </a:spcBef>
              <a:buClr>
                <a:srgbClr val="FFFFFF"/>
              </a:buClr>
              <a:buFont typeface="Arial"/>
              <a:buChar char="•"/>
              <a:defRPr lang="en-US" sz="2400" b="0" u="none" strike="noStrike">
                <a:solidFill>
                  <a:schemeClr val="lt1"/>
                </a:solidFill>
                <a:effectLst/>
                <a:uFillTx/>
                <a:latin typeface="Gill Sans MT"/>
              </a:defRPr>
            </a:lvl3pPr>
            <a:lvl4pPr lvl="3" algn="l" defTabSz="914400">
              <a:lnSpc>
                <a:spcPct val="90000"/>
              </a:lnSpc>
              <a:spcBef>
                <a:spcPts val="499"/>
              </a:spcBef>
              <a:buClr>
                <a:srgbClr val="FFFFFF"/>
              </a:buClr>
              <a:buFont typeface="Arial"/>
              <a:buChar char="•"/>
              <a:defRPr lang="en-US" sz="1800" b="0" u="none" strike="noStrike">
                <a:solidFill>
                  <a:schemeClr val="lt1"/>
                </a:solidFill>
                <a:effectLst/>
                <a:uFillTx/>
                <a:latin typeface="Gill Sans MT"/>
              </a:defRPr>
            </a:lvl4pPr>
            <a:lvl5pPr lvl="4" algn="l" defTabSz="914400">
              <a:lnSpc>
                <a:spcPct val="90000"/>
              </a:lnSpc>
              <a:spcBef>
                <a:spcPts val="499"/>
              </a:spcBef>
              <a:buClr>
                <a:srgbClr val="FFFFFF"/>
              </a:buClr>
              <a:buFont typeface="Arial"/>
              <a:buChar char="•"/>
              <a:defRPr lang="en-US" sz="1800" b="0" u="none" strike="noStrike">
                <a:solidFill>
                  <a:schemeClr val="lt1"/>
                </a:solidFill>
                <a:effectLst/>
                <a:uFillTx/>
                <a:latin typeface="Gill Sans MT"/>
              </a:defRPr>
            </a:lvl5pPr>
          </a:lstStyle>
          <a:p>
            <a:pPr marL="228600" indent="-228600" algn="l" defTabSz="914400">
              <a:lnSpc>
                <a:spcPct val="90000"/>
              </a:lnSpc>
              <a:spcBef>
                <a:spcPts val="1001"/>
              </a:spcBef>
              <a:buClr>
                <a:srgbClr val="FFFFFF"/>
              </a:buClr>
              <a:buFont typeface="Arial"/>
              <a:buChar char="•"/>
            </a:pPr>
            <a:r>
              <a:rPr lang="en-US" sz="3200" b="0" u="none" strike="noStrike">
                <a:solidFill>
                  <a:schemeClr val="lt1"/>
                </a:solidFill>
                <a:effectLst/>
                <a:uFillTx/>
                <a:latin typeface="Gill Sans MT"/>
              </a:rPr>
              <a:t>Click to edit Master text styles</a:t>
            </a:r>
          </a:p>
          <a:p>
            <a:pPr marL="685800" lvl="1" indent="-228600" algn="l" defTabSz="914400">
              <a:lnSpc>
                <a:spcPct val="90000"/>
              </a:lnSpc>
              <a:spcBef>
                <a:spcPts val="499"/>
              </a:spcBef>
              <a:buClr>
                <a:srgbClr val="FFFFFF"/>
              </a:buClr>
              <a:buFont typeface="Arial"/>
              <a:buChar char="•"/>
            </a:pPr>
            <a:r>
              <a:rPr lang="en-US" sz="2800" b="0" u="none" strike="noStrike">
                <a:solidFill>
                  <a:schemeClr val="lt1"/>
                </a:solidFill>
                <a:effectLst/>
                <a:uFillTx/>
                <a:latin typeface="Gill Sans MT"/>
              </a:rPr>
              <a:t>Second level</a:t>
            </a:r>
          </a:p>
          <a:p>
            <a:pPr marL="1143000" lvl="2" indent="-228600" algn="l" defTabSz="914400">
              <a:lnSpc>
                <a:spcPct val="90000"/>
              </a:lnSpc>
              <a:spcBef>
                <a:spcPts val="499"/>
              </a:spcBef>
              <a:buClr>
                <a:srgbClr val="FFFFFF"/>
              </a:buClr>
              <a:buFont typeface="Arial"/>
              <a:buChar char="•"/>
            </a:pPr>
            <a:r>
              <a:rPr lang="en-US" sz="2400" b="0" u="none" strike="noStrike">
                <a:solidFill>
                  <a:schemeClr val="lt1"/>
                </a:solidFill>
                <a:effectLst/>
                <a:uFillTx/>
                <a:latin typeface="Gill Sans MT"/>
              </a:rPr>
              <a:t>Third level</a:t>
            </a:r>
          </a:p>
          <a:p>
            <a:pPr marL="1600200" lvl="3" indent="-228600" algn="l" defTabSz="914400">
              <a:lnSpc>
                <a:spcPct val="90000"/>
              </a:lnSpc>
              <a:spcBef>
                <a:spcPts val="499"/>
              </a:spcBef>
              <a:buClr>
                <a:srgbClr val="FFFFFF"/>
              </a:buClr>
              <a:buFont typeface="Arial"/>
              <a:buChar char="•"/>
            </a:pPr>
            <a:r>
              <a:rPr lang="en-US" sz="1800" b="0" u="none" strike="noStrike">
                <a:solidFill>
                  <a:schemeClr val="lt1"/>
                </a:solidFill>
                <a:effectLst/>
                <a:uFillTx/>
                <a:latin typeface="Gill Sans MT"/>
              </a:rPr>
              <a:t>Fourth level</a:t>
            </a:r>
          </a:p>
          <a:p>
            <a:pPr marL="2057400" lvl="4" indent="-228600" algn="l" defTabSz="914400">
              <a:lnSpc>
                <a:spcPct val="90000"/>
              </a:lnSpc>
              <a:spcBef>
                <a:spcPts val="499"/>
              </a:spcBef>
              <a:buClr>
                <a:srgbClr val="FFFFFF"/>
              </a:buClr>
              <a:buFont typeface="Arial"/>
              <a:buChar char="•"/>
            </a:pPr>
            <a:r>
              <a:rPr lang="en-US" sz="1800" b="0" u="none" strike="noStrike">
                <a:solidFill>
                  <a:schemeClr val="lt1"/>
                </a:solidFill>
                <a:effectLst/>
                <a:uFillTx/>
                <a:latin typeface="Gill Sans MT"/>
              </a:rPr>
              <a:t>Fifth level</a:t>
            </a:r>
          </a:p>
        </p:txBody>
      </p:sp>
      <p:sp>
        <p:nvSpPr>
          <p:cNvPr id="40" name="TextBox 9"/>
          <p:cNvSpPr/>
          <p:nvPr/>
        </p:nvSpPr>
        <p:spPr>
          <a:xfrm>
            <a:off x="1343160" y="1235880"/>
            <a:ext cx="5198760" cy="14461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4400" b="1" u="none" strike="noStrike">
                <a:solidFill>
                  <a:schemeClr val="lt1"/>
                </a:solidFill>
                <a:effectLst/>
                <a:uFillTx/>
                <a:latin typeface="Gill Sans MT"/>
              </a:rPr>
              <a:t>On the previous episode…</a:t>
            </a:r>
            <a:endParaRPr lang="en-US" sz="4400" b="0" u="none" strike="noStrike">
              <a:solidFill>
                <a:srgbClr val="000000"/>
              </a:solidFill>
              <a:effectLst/>
              <a:uFillTx/>
              <a:latin typeface="Arial"/>
            </a:endParaRPr>
          </a:p>
        </p:txBody>
      </p:sp>
      <p:sp>
        <p:nvSpPr>
          <p:cNvPr id="41" name="TextBox 2"/>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42" name="PlaceHolder 2"/>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the title text format</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1_Title Only">
    <p:bg>
      <p:bgPr>
        <a:solidFill>
          <a:schemeClr val="lt1">
            <a:alpha val="15000"/>
          </a:schemeClr>
        </a:solidFill>
        <a:effectLst/>
      </p:bgPr>
    </p:bg>
    <p:spTree>
      <p:nvGrpSpPr>
        <p:cNvPr id="1" name=""/>
        <p:cNvGrpSpPr/>
        <p:nvPr/>
      </p:nvGrpSpPr>
      <p:grpSpPr>
        <a:xfrm>
          <a:off x="0" y="0"/>
          <a:ext cx="0" cy="0"/>
          <a:chOff x="0" y="0"/>
          <a:chExt cx="0" cy="0"/>
        </a:xfrm>
      </p:grpSpPr>
      <p:pic>
        <p:nvPicPr>
          <p:cNvPr id="43"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44"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45"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4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47" name="PlaceHolder 2"/>
          <p:cNvSpPr>
            <a:spLocks noGrp="1"/>
          </p:cNvSpPr>
          <p:nvPr>
            <p:ph type="dt" idx="2"/>
          </p:nvPr>
        </p:nvSpPr>
        <p:spPr>
          <a:xfrm>
            <a:off x="0" y="0"/>
            <a:ext cx="0" cy="0"/>
          </a:xfrm>
          <a:prstGeom prst="rect">
            <a:avLst/>
          </a:prstGeom>
          <a:noFill/>
          <a:ln w="0">
            <a:noFill/>
          </a:ln>
        </p:spPr>
        <p:txBody>
          <a:bodyPr lIns="90000" tIns="-45000" rIns="90000" bIns="-45000" anchor="t">
            <a:noAutofit/>
          </a:bodyPr>
          <a:lstStyle>
            <a:lvl1pPr indent="0" algn="l" defTabSz="914400">
              <a:lnSpc>
                <a:spcPct val="100000"/>
              </a:lnSpc>
              <a:buNone/>
              <a:defRPr lang="en-US" sz="1800" b="0" u="none" strike="noStrike">
                <a:solidFill>
                  <a:schemeClr val="dk1"/>
                </a:solidFill>
                <a:effectLst/>
                <a:uFillTx/>
                <a:latin typeface="Gill Sans MT"/>
              </a:defRPr>
            </a:lvl1pPr>
          </a:lstStyle>
          <a:p>
            <a:pPr indent="0" algn="l" defTabSz="914400">
              <a:lnSpc>
                <a:spcPct val="100000"/>
              </a:lnSpc>
              <a:buNone/>
            </a:pPr>
            <a:r>
              <a:rPr lang="en-US" sz="1800" b="0" u="none" strike="noStrike">
                <a:solidFill>
                  <a:schemeClr val="dk1"/>
                </a:solidFill>
                <a:effectLst/>
                <a:uFillTx/>
                <a:latin typeface="Gill Sans MT"/>
              </a:rPr>
              <a:t> </a:t>
            </a:r>
            <a:endParaRPr lang="en-US" sz="1800" b="0" u="none" strike="noStrike">
              <a:solidFill>
                <a:srgbClr val="000000"/>
              </a:solidFill>
              <a:effectLst/>
              <a:uFillTx/>
              <a:latin typeface="Times New Roman"/>
            </a:endParaRPr>
          </a:p>
        </p:txBody>
      </p:sp>
      <p:sp>
        <p:nvSpPr>
          <p:cNvPr id="48" name="PlaceHolder 3"/>
          <p:cNvSpPr>
            <a:spLocks noGrp="1"/>
          </p:cNvSpPr>
          <p:nvPr>
            <p:ph type="ftr" idx="3"/>
          </p:nvPr>
        </p:nvSpPr>
        <p:spPr>
          <a:xfrm>
            <a:off x="0" y="0"/>
            <a:ext cx="0" cy="0"/>
          </a:xfrm>
          <a:prstGeom prst="rect">
            <a:avLst/>
          </a:prstGeom>
          <a:noFill/>
          <a:ln w="0">
            <a:noFill/>
          </a:ln>
        </p:spPr>
        <p:txBody>
          <a:bodyPr lIns="90000" tIns="-45000" rIns="90000" bIns="-45000" anchor="t">
            <a:noAutofit/>
          </a:bodyPr>
          <a:lstStyle>
            <a:lvl1pPr indent="0" algn="ctr">
              <a:buNone/>
              <a:defRPr lang="en-US" sz="1400" b="0" u="none" strike="noStrike">
                <a:solidFill>
                  <a:srgbClr val="000000"/>
                </a:solidFill>
                <a:effectLst/>
                <a:uFillTx/>
                <a:latin typeface="Times New Roman"/>
              </a:defRPr>
            </a:lvl1pPr>
          </a:lstStyle>
          <a:p>
            <a:pPr indent="0" algn="ctr">
              <a:buNone/>
            </a:pPr>
            <a:r>
              <a:rPr lang="en-US" sz="1400" b="0" u="none" strike="noStrike">
                <a:solidFill>
                  <a:srgbClr val="000000"/>
                </a:solidFill>
                <a:effectLst/>
                <a:uFillTx/>
                <a:latin typeface="Times New Roman"/>
              </a:rPr>
              <a:t> </a:t>
            </a:r>
          </a:p>
        </p:txBody>
      </p:sp>
      <p:sp>
        <p:nvSpPr>
          <p:cNvPr id="49" name="PlaceHolder 4"/>
          <p:cNvSpPr>
            <a:spLocks noGrp="1"/>
          </p:cNvSpPr>
          <p:nvPr>
            <p:ph type="sldNum" idx="4"/>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BD0CA816-72C5-4D32-AE14-B35123587C2D}"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50" name="PlaceHolder 5"/>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lvl1pPr algn="l" defTabSz="914400">
              <a:lnSpc>
                <a:spcPct val="90000"/>
              </a:lnSpc>
              <a:spcBef>
                <a:spcPts val="1001"/>
              </a:spcBef>
              <a:buClr>
                <a:srgbClr val="000000"/>
              </a:buClr>
              <a:buFont typeface="Arial"/>
              <a:buChar char="•"/>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SzPct val="75000"/>
              <a:buFont typeface="Symbol" charset="2"/>
              <a:buChar char=""/>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SzPct val="45000"/>
              <a:buFont typeface="Wingdings" charset="2"/>
              <a:buChar char=""/>
              <a:defRPr lang="en-US" sz="2400" b="0" u="none" strike="noStrike">
                <a:solidFill>
                  <a:schemeClr val="dk1"/>
                </a:solidFill>
                <a:effectLst/>
                <a:uFillTx/>
                <a:latin typeface="Gill Sans MT"/>
              </a:defRPr>
            </a:lvl3pPr>
            <a:lvl4pPr lvl="3" algn="l" defTabSz="914400">
              <a:lnSpc>
                <a:spcPct val="90000"/>
              </a:lnSpc>
              <a:spcBef>
                <a:spcPts val="567"/>
              </a:spcBef>
              <a:buClr>
                <a:srgbClr val="000000"/>
              </a:buClr>
              <a:buSzPct val="75000"/>
              <a:buFont typeface="Symbol" charset="2"/>
              <a:buChar char=""/>
              <a:defRPr lang="en-US" sz="1800" b="0" u="none" strike="noStrike">
                <a:solidFill>
                  <a:schemeClr val="dk1"/>
                </a:solidFill>
                <a:effectLst/>
                <a:uFillTx/>
                <a:latin typeface="Gill Sans MT"/>
              </a:defRPr>
            </a:lvl4pPr>
            <a:lvl5pPr lvl="4" algn="l" defTabSz="914400">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Gill Sans MT"/>
              </a:defRPr>
            </a:lvl5pPr>
            <a:lvl6pPr lvl="5" algn="l" defTabSz="914400">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Gill Sans MT"/>
              </a:defRPr>
            </a:lvl6pPr>
            <a:lvl7pPr lvl="6" algn="l" defTabSz="914400">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Gill Sans MT"/>
              </a:defRPr>
            </a:lvl7p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Click to edit the outline text format</a:t>
            </a:r>
          </a:p>
          <a:p>
            <a:pPr marL="864000" lvl="1" indent="-324000" algn="l" defTabSz="914400">
              <a:lnSpc>
                <a:spcPct val="90000"/>
              </a:lnSpc>
              <a:spcBef>
                <a:spcPts val="499"/>
              </a:spcBef>
              <a:buClr>
                <a:srgbClr val="000000"/>
              </a:buClr>
              <a:buSzPct val="75000"/>
              <a:buFont typeface="Symbol" charset="2"/>
              <a:buChar char=""/>
            </a:pPr>
            <a:r>
              <a:rPr lang="en-US" sz="2800" b="0" u="none" strike="noStrike">
                <a:solidFill>
                  <a:schemeClr val="dk1"/>
                </a:solidFill>
                <a:effectLst/>
                <a:uFillTx/>
                <a:latin typeface="Gill Sans MT"/>
              </a:rPr>
              <a:t>Second Outline Level</a:t>
            </a:r>
          </a:p>
          <a:p>
            <a:pPr marL="1296000" lvl="2" indent="-288000" algn="l" defTabSz="914400">
              <a:lnSpc>
                <a:spcPct val="90000"/>
              </a:lnSpc>
              <a:spcBef>
                <a:spcPts val="499"/>
              </a:spcBef>
              <a:buClr>
                <a:srgbClr val="000000"/>
              </a:buClr>
              <a:buSzPct val="45000"/>
              <a:buFont typeface="Wingdings" charset="2"/>
              <a:buChar char=""/>
            </a:pPr>
            <a:r>
              <a:rPr lang="en-US" sz="2400" b="0" u="none" strike="noStrike">
                <a:solidFill>
                  <a:schemeClr val="dk1"/>
                </a:solidFill>
                <a:effectLst/>
                <a:uFillTx/>
                <a:latin typeface="Gill Sans MT"/>
              </a:rPr>
              <a:t>Third Outline Level</a:t>
            </a:r>
          </a:p>
          <a:p>
            <a:pPr marL="1728000" lvl="3" indent="-216000" algn="l" defTabSz="914400">
              <a:lnSpc>
                <a:spcPct val="90000"/>
              </a:lnSpc>
              <a:spcBef>
                <a:spcPts val="567"/>
              </a:spcBef>
              <a:buClr>
                <a:srgbClr val="000000"/>
              </a:buClr>
              <a:buSzPct val="75000"/>
              <a:buFont typeface="Symbol" charset="2"/>
              <a:buChar char=""/>
            </a:pPr>
            <a:r>
              <a:rPr lang="en-US" sz="1800" b="0" u="none" strike="noStrike">
                <a:solidFill>
                  <a:schemeClr val="dk1"/>
                </a:solidFill>
                <a:effectLst/>
                <a:uFillTx/>
                <a:latin typeface="Gill Sans MT"/>
              </a:rPr>
              <a:t>Fourth Outline Level</a:t>
            </a:r>
          </a:p>
          <a:p>
            <a:pPr marL="2160000" lvl="4" indent="-216000" algn="l" defTabSz="914400">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Gill Sans MT"/>
              </a:rPr>
              <a:t>Fifth Outline Level</a:t>
            </a:r>
          </a:p>
          <a:p>
            <a:pPr marL="2592000" lvl="5" indent="-216000" algn="l" defTabSz="914400">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Gill Sans MT"/>
              </a:rPr>
              <a:t>Sixth Outline Level</a:t>
            </a:r>
          </a:p>
          <a:p>
            <a:pPr marL="3024000" lvl="6" indent="-216000" algn="l" defTabSz="914400">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Gill Sans MT"/>
              </a:rPr>
              <a:t>Seventh Outline Level</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chemeClr val="lt1">
            <a:alpha val="15000"/>
          </a:schemeClr>
        </a:solidFill>
        <a:effectLst/>
      </p:bgPr>
    </p:bg>
    <p:spTree>
      <p:nvGrpSpPr>
        <p:cNvPr id="1" name=""/>
        <p:cNvGrpSpPr/>
        <p:nvPr/>
      </p:nvGrpSpPr>
      <p:grpSpPr>
        <a:xfrm>
          <a:off x="0" y="0"/>
          <a:ext cx="0" cy="0"/>
          <a:chOff x="0" y="0"/>
          <a:chExt cx="0" cy="0"/>
        </a:xfrm>
      </p:grpSpPr>
      <p:pic>
        <p:nvPicPr>
          <p:cNvPr id="51"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52"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53"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54" name="PlaceHolder 1"/>
          <p:cNvSpPr>
            <a:spLocks noGrp="1"/>
          </p:cNvSpPr>
          <p:nvPr>
            <p:ph type="title"/>
          </p:nvPr>
        </p:nvSpPr>
        <p:spPr>
          <a:xfrm>
            <a:off x="609480" y="0"/>
            <a:ext cx="10972440" cy="914040"/>
          </a:xfrm>
          <a:prstGeom prst="rect">
            <a:avLst/>
          </a:prstGeom>
          <a:noFill/>
          <a:ln w="0">
            <a:noFill/>
          </a:ln>
        </p:spPr>
        <p:txBody>
          <a:bodyPr lIns="91440" tIns="45720" rIns="91440" bIns="45720" anchor="ctr">
            <a:norm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55" name="PlaceHolder 2"/>
          <p:cNvSpPr>
            <a:spLocks noGrp="1"/>
          </p:cNvSpPr>
          <p:nvPr>
            <p:ph type="body"/>
          </p:nvPr>
        </p:nvSpPr>
        <p:spPr>
          <a:xfrm>
            <a:off x="609480" y="990720"/>
            <a:ext cx="10972440" cy="5135040"/>
          </a:xfrm>
          <a:prstGeom prst="rect">
            <a:avLst/>
          </a:prstGeom>
          <a:noFill/>
          <a:ln w="0">
            <a:noFill/>
          </a:ln>
        </p:spPr>
        <p:txBody>
          <a:bodyPr lIns="91440" tIns="45720" rIns="91440" bIns="45720" anchor="t">
            <a:normAutofit/>
          </a:bodyPr>
          <a:lstStyle>
            <a:lvl1pPr algn="l" defTabSz="914400">
              <a:lnSpc>
                <a:spcPct val="90000"/>
              </a:lnSpc>
              <a:spcBef>
                <a:spcPts val="1001"/>
              </a:spcBef>
              <a:buClr>
                <a:srgbClr val="000000"/>
              </a:buClr>
              <a:buFont typeface="Arial"/>
              <a:buChar char="•"/>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20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20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Click to edit Master text styles</a:t>
            </a: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20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2000" b="0" u="none" strike="noStrike">
                <a:solidFill>
                  <a:schemeClr val="dk1"/>
                </a:solidFill>
                <a:effectLst/>
                <a:uFillTx/>
                <a:latin typeface="Gill Sans MT"/>
              </a:rPr>
              <a:t>Fifth level</a:t>
            </a:r>
          </a:p>
        </p:txBody>
      </p:sp>
      <p:sp>
        <p:nvSpPr>
          <p:cNvPr id="56" name="PlaceHolder 3"/>
          <p:cNvSpPr>
            <a:spLocks noGrp="1"/>
          </p:cNvSpPr>
          <p:nvPr>
            <p:ph type="dt" idx="5"/>
          </p:nvPr>
        </p:nvSpPr>
        <p:spPr>
          <a:xfrm>
            <a:off x="0" y="0"/>
            <a:ext cx="0" cy="0"/>
          </a:xfrm>
          <a:prstGeom prst="rect">
            <a:avLst/>
          </a:prstGeom>
          <a:noFill/>
          <a:ln w="0">
            <a:noFill/>
          </a:ln>
        </p:spPr>
        <p:txBody>
          <a:bodyPr lIns="90000" tIns="-45000" rIns="90000" bIns="-45000" anchor="t">
            <a:noAutofit/>
          </a:bodyPr>
          <a:lstStyle>
            <a:lvl1pPr indent="0" algn="l" defTabSz="914400">
              <a:lnSpc>
                <a:spcPct val="100000"/>
              </a:lnSpc>
              <a:buNone/>
              <a:defRPr lang="en-US" sz="1800" b="0" u="none" strike="noStrike">
                <a:solidFill>
                  <a:schemeClr val="dk1"/>
                </a:solidFill>
                <a:effectLst/>
                <a:uFillTx/>
                <a:latin typeface="Gill Sans MT"/>
              </a:defRPr>
            </a:lvl1pPr>
          </a:lstStyle>
          <a:p>
            <a:pPr indent="0" algn="l" defTabSz="914400">
              <a:lnSpc>
                <a:spcPct val="100000"/>
              </a:lnSpc>
              <a:buNone/>
            </a:pPr>
            <a:r>
              <a:rPr lang="en-US" sz="1800" b="0" u="none" strike="noStrike">
                <a:solidFill>
                  <a:schemeClr val="dk1"/>
                </a:solidFill>
                <a:effectLst/>
                <a:uFillTx/>
                <a:latin typeface="Gill Sans MT"/>
              </a:rPr>
              <a:t>&lt;date/time&gt;</a:t>
            </a:r>
            <a:endParaRPr lang="en-US" sz="1800" b="0" u="none" strike="noStrike">
              <a:solidFill>
                <a:srgbClr val="000000"/>
              </a:solidFill>
              <a:effectLst/>
              <a:uFillTx/>
              <a:latin typeface="Times New Roman"/>
            </a:endParaRPr>
          </a:p>
        </p:txBody>
      </p:sp>
      <p:sp>
        <p:nvSpPr>
          <p:cNvPr id="57" name="PlaceHolder 4"/>
          <p:cNvSpPr>
            <a:spLocks noGrp="1"/>
          </p:cNvSpPr>
          <p:nvPr>
            <p:ph type="ftr" idx="6"/>
          </p:nvPr>
        </p:nvSpPr>
        <p:spPr>
          <a:xfrm>
            <a:off x="0" y="0"/>
            <a:ext cx="0" cy="0"/>
          </a:xfrm>
          <a:prstGeom prst="rect">
            <a:avLst/>
          </a:prstGeom>
          <a:noFill/>
          <a:ln w="0">
            <a:noFill/>
          </a:ln>
        </p:spPr>
        <p:txBody>
          <a:bodyPr lIns="90000" tIns="-45000" rIns="90000" bIns="-45000" anchor="t">
            <a:noAutofit/>
          </a:bodyPr>
          <a:lstStyle>
            <a:lvl1pPr indent="0" algn="ctr">
              <a:buNone/>
              <a:defRPr lang="en-US" sz="1400" b="0" u="none" strike="noStrike">
                <a:solidFill>
                  <a:srgbClr val="000000"/>
                </a:solidFill>
                <a:effectLst/>
                <a:uFillTx/>
                <a:latin typeface="Times New Roman"/>
              </a:defRPr>
            </a:lvl1pPr>
          </a:lstStyle>
          <a:p>
            <a:pPr indent="0" algn="ctr">
              <a:buNone/>
            </a:pPr>
            <a:r>
              <a:rPr lang="en-US" sz="1400" b="0" u="none" strike="noStrike">
                <a:solidFill>
                  <a:srgbClr val="000000"/>
                </a:solidFill>
                <a:effectLst/>
                <a:uFillTx/>
                <a:latin typeface="Times New Roman"/>
              </a:rPr>
              <a:t>&lt;footer&gt;</a:t>
            </a:r>
          </a:p>
        </p:txBody>
      </p:sp>
      <p:sp>
        <p:nvSpPr>
          <p:cNvPr id="58" name="PlaceHolder 5"/>
          <p:cNvSpPr>
            <a:spLocks noGrp="1"/>
          </p:cNvSpPr>
          <p:nvPr>
            <p:ph type="sldNum" idx="7"/>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AA2E337A-F80E-474C-8147-CCCA39EC7A27}"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Only Content">
    <p:bg>
      <p:bgPr>
        <a:solidFill>
          <a:schemeClr val="lt1">
            <a:alpha val="15000"/>
          </a:schemeClr>
        </a:solidFill>
        <a:effectLst/>
      </p:bgPr>
    </p:bg>
    <p:spTree>
      <p:nvGrpSpPr>
        <p:cNvPr id="1" name=""/>
        <p:cNvGrpSpPr/>
        <p:nvPr/>
      </p:nvGrpSpPr>
      <p:grpSpPr>
        <a:xfrm>
          <a:off x="0" y="0"/>
          <a:ext cx="0" cy="0"/>
          <a:chOff x="0" y="0"/>
          <a:chExt cx="0" cy="0"/>
        </a:xfrm>
      </p:grpSpPr>
      <p:pic>
        <p:nvPicPr>
          <p:cNvPr id="59"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60"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61"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62" name="PlaceHolder 1"/>
          <p:cNvSpPr>
            <a:spLocks noGrp="1"/>
          </p:cNvSpPr>
          <p:nvPr>
            <p:ph type="body"/>
          </p:nvPr>
        </p:nvSpPr>
        <p:spPr>
          <a:xfrm>
            <a:off x="324720" y="597960"/>
            <a:ext cx="11541960" cy="5894640"/>
          </a:xfrm>
          <a:prstGeom prst="rect">
            <a:avLst/>
          </a:prstGeom>
          <a:noFill/>
          <a:ln w="0">
            <a:noFill/>
          </a:ln>
        </p:spPr>
        <p:txBody>
          <a:bodyPr lIns="91440" tIns="45720" rIns="91440" bIns="45720" anchor="t">
            <a:noAutofit/>
          </a:bodyPr>
          <a:lstStyle>
            <a:lvl1pPr algn="l" defTabSz="914400">
              <a:lnSpc>
                <a:spcPct val="90000"/>
              </a:lnSpc>
              <a:spcBef>
                <a:spcPts val="1001"/>
              </a:spcBef>
              <a:buClr>
                <a:srgbClr val="000000"/>
              </a:buClr>
              <a:buFont typeface="Arial"/>
              <a:buChar char="•"/>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Click to edit Master text styles</a:t>
            </a:r>
            <a:endParaRPr lang="en-US" sz="32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Fifth level</a:t>
            </a:r>
          </a:p>
        </p:txBody>
      </p:sp>
      <p:sp>
        <p:nvSpPr>
          <p:cNvPr id="63" name="PlaceHolder 2"/>
          <p:cNvSpPr>
            <a:spLocks noGrp="1"/>
          </p:cNvSpPr>
          <p:nvPr>
            <p:ph type="sldNum" idx="8"/>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B28086E0-FFAA-41E3-BD10-DDAE184D3130}"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64" name="PlaceHolder 3"/>
          <p:cNvSpPr>
            <a:spLocks noGrp="1"/>
          </p:cNvSpPr>
          <p:nvPr>
            <p:ph type="body"/>
          </p:nvPr>
        </p:nvSpPr>
        <p:spPr>
          <a:xfrm>
            <a:off x="0" y="6647040"/>
            <a:ext cx="9448560" cy="210600"/>
          </a:xfrm>
          <a:prstGeom prst="rect">
            <a:avLst/>
          </a:prstGeom>
          <a:noFill/>
          <a:ln w="0">
            <a:noFill/>
          </a:ln>
        </p:spPr>
        <p:txBody>
          <a:bodyPr lIns="91440" tIns="45720" rIns="91440" bIns="4572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Section Header">
    <p:bg>
      <p:bgPr>
        <a:solidFill>
          <a:schemeClr val="lt1">
            <a:alpha val="15000"/>
          </a:schemeClr>
        </a:solidFill>
        <a:effectLst/>
      </p:bgPr>
    </p:bg>
    <p:spTree>
      <p:nvGrpSpPr>
        <p:cNvPr id="1" name=""/>
        <p:cNvGrpSpPr/>
        <p:nvPr/>
      </p:nvGrpSpPr>
      <p:grpSpPr>
        <a:xfrm>
          <a:off x="0" y="0"/>
          <a:ext cx="0" cy="0"/>
          <a:chOff x="0" y="0"/>
          <a:chExt cx="0" cy="0"/>
        </a:xfrm>
      </p:grpSpPr>
      <p:pic>
        <p:nvPicPr>
          <p:cNvPr id="65"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66"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67"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68" name="PlaceHolder 1"/>
          <p:cNvSpPr>
            <a:spLocks noGrp="1"/>
          </p:cNvSpPr>
          <p:nvPr>
            <p:ph type="title"/>
          </p:nvPr>
        </p:nvSpPr>
        <p:spPr>
          <a:xfrm>
            <a:off x="831960" y="1709640"/>
            <a:ext cx="10515240" cy="2852280"/>
          </a:xfrm>
          <a:prstGeom prst="rect">
            <a:avLst/>
          </a:prstGeom>
          <a:noFill/>
          <a:ln w="0">
            <a:noFill/>
          </a:ln>
        </p:spPr>
        <p:txBody>
          <a:bodyPr lIns="91440" tIns="45720" rIns="91440" bIns="45720" anchor="b">
            <a:noAutofit/>
          </a:bodyPr>
          <a:lstStyle>
            <a:lvl1pPr indent="0" algn="l" defTabSz="914400">
              <a:lnSpc>
                <a:spcPct val="90000"/>
              </a:lnSpc>
              <a:buNone/>
              <a:defRPr lang="en-US" sz="6000" b="1" u="none" strike="noStrike">
                <a:solidFill>
                  <a:schemeClr val="dk1"/>
                </a:solidFill>
                <a:effectLst/>
                <a:uFillTx/>
                <a:latin typeface="Gill Sans MT"/>
              </a:defRPr>
            </a:lvl1pPr>
          </a:lstStyle>
          <a:p>
            <a:pPr indent="0" algn="l" defTabSz="914400">
              <a:lnSpc>
                <a:spcPct val="90000"/>
              </a:lnSpc>
              <a:buNone/>
            </a:pPr>
            <a:r>
              <a:rPr lang="en-US" sz="6000" b="1" u="none" strike="noStrike">
                <a:solidFill>
                  <a:schemeClr val="dk1"/>
                </a:solidFill>
                <a:effectLst/>
                <a:uFillTx/>
                <a:latin typeface="Gill Sans MT"/>
              </a:rPr>
              <a:t>Click to edit Master title style</a:t>
            </a:r>
          </a:p>
        </p:txBody>
      </p:sp>
      <p:sp>
        <p:nvSpPr>
          <p:cNvPr id="69" name="PlaceHolder 2"/>
          <p:cNvSpPr>
            <a:spLocks noGrp="1"/>
          </p:cNvSpPr>
          <p:nvPr>
            <p:ph type="body"/>
          </p:nvPr>
        </p:nvSpPr>
        <p:spPr>
          <a:xfrm>
            <a:off x="831960" y="4589640"/>
            <a:ext cx="10515240" cy="1499760"/>
          </a:xfrm>
          <a:prstGeom prst="rect">
            <a:avLst/>
          </a:prstGeom>
          <a:noFill/>
          <a:ln w="0">
            <a:noFill/>
          </a:ln>
        </p:spPr>
        <p:txBody>
          <a:bodyPr lIns="91440" tIns="45720" rIns="91440" bIns="45720" anchor="t">
            <a:noAutofit/>
          </a:bodyPr>
          <a:lstStyle>
            <a:lvl1pPr indent="0" algn="l" defTabSz="914400">
              <a:lnSpc>
                <a:spcPct val="90000"/>
              </a:lnSpc>
              <a:spcBef>
                <a:spcPts val="1001"/>
              </a:spcBef>
              <a:buNone/>
              <a:tabLst>
                <a:tab pos="0" algn="l"/>
              </a:tabLst>
              <a:defRPr lang="en-US" sz="2400" b="0" u="none" strike="noStrike">
                <a:solidFill>
                  <a:schemeClr val="dk1">
                    <a:tint val="75000"/>
                  </a:schemeClr>
                </a:solidFill>
                <a:effectLst/>
                <a:uFillTx/>
                <a:latin typeface="Gill Sans MT"/>
              </a:defRPr>
            </a:lvl1pPr>
          </a:lstStyle>
          <a:p>
            <a:pPr indent="0" algn="l" defTabSz="914400">
              <a:lnSpc>
                <a:spcPct val="90000"/>
              </a:lnSpc>
              <a:spcBef>
                <a:spcPts val="1001"/>
              </a:spcBef>
              <a:buNone/>
              <a:tabLst>
                <a:tab pos="0" algn="l"/>
              </a:tabLst>
            </a:pPr>
            <a:r>
              <a:rPr lang="en-US" sz="2400" b="0" u="none" strike="noStrike">
                <a:solidFill>
                  <a:schemeClr val="dk1">
                    <a:tint val="75000"/>
                  </a:schemeClr>
                </a:solidFill>
                <a:effectLst/>
                <a:uFillTx/>
                <a:latin typeface="Gill Sans MT"/>
              </a:rPr>
              <a:t>Click to edit Master text styles</a:t>
            </a:r>
          </a:p>
        </p:txBody>
      </p:sp>
      <p:sp>
        <p:nvSpPr>
          <p:cNvPr id="70" name="PlaceHolder 3"/>
          <p:cNvSpPr>
            <a:spLocks noGrp="1"/>
          </p:cNvSpPr>
          <p:nvPr>
            <p:ph type="sldNum" idx="9"/>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FA038A3E-04B3-4C74-A5DA-4419F5996574}"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Two Title and Content">
    <p:bg>
      <p:bgPr>
        <a:solidFill>
          <a:schemeClr val="lt1">
            <a:alpha val="15000"/>
          </a:schemeClr>
        </a:solidFill>
        <a:effectLst/>
      </p:bgPr>
    </p:bg>
    <p:spTree>
      <p:nvGrpSpPr>
        <p:cNvPr id="1" name=""/>
        <p:cNvGrpSpPr/>
        <p:nvPr/>
      </p:nvGrpSpPr>
      <p:grpSpPr>
        <a:xfrm>
          <a:off x="0" y="0"/>
          <a:ext cx="0" cy="0"/>
          <a:chOff x="0" y="0"/>
          <a:chExt cx="0" cy="0"/>
        </a:xfrm>
      </p:grpSpPr>
      <p:pic>
        <p:nvPicPr>
          <p:cNvPr id="71"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72"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73"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74"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75" name="PlaceHolder 2"/>
          <p:cNvSpPr>
            <a:spLocks noGrp="1"/>
          </p:cNvSpPr>
          <p:nvPr>
            <p:ph type="body"/>
          </p:nvPr>
        </p:nvSpPr>
        <p:spPr>
          <a:xfrm>
            <a:off x="324720" y="1825560"/>
            <a:ext cx="5694480" cy="4350960"/>
          </a:xfrm>
          <a:prstGeom prst="rect">
            <a:avLst/>
          </a:prstGeom>
          <a:noFill/>
          <a:ln w="0">
            <a:noFill/>
          </a:ln>
        </p:spPr>
        <p:txBody>
          <a:bodyPr lIns="91440" tIns="45720" rIns="91440" bIns="45720" anchor="t">
            <a:noAutofit/>
          </a:bodyPr>
          <a:lstStyle>
            <a:lvl1pPr algn="l" defTabSz="914400">
              <a:lnSpc>
                <a:spcPct val="90000"/>
              </a:lnSpc>
              <a:spcBef>
                <a:spcPts val="1001"/>
              </a:spcBef>
              <a:buClr>
                <a:srgbClr val="000000"/>
              </a:buClr>
              <a:buFont typeface="Arial"/>
              <a:buChar char="•"/>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Click to edit Master text styles</a:t>
            </a:r>
            <a:endParaRPr lang="en-US" sz="32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Fifth level</a:t>
            </a:r>
          </a:p>
        </p:txBody>
      </p:sp>
      <p:sp>
        <p:nvSpPr>
          <p:cNvPr id="76" name="PlaceHolder 3"/>
          <p:cNvSpPr>
            <a:spLocks noGrp="1"/>
          </p:cNvSpPr>
          <p:nvPr>
            <p:ph type="body"/>
          </p:nvPr>
        </p:nvSpPr>
        <p:spPr>
          <a:xfrm>
            <a:off x="6172200" y="1825560"/>
            <a:ext cx="5694480" cy="4350960"/>
          </a:xfrm>
          <a:prstGeom prst="rect">
            <a:avLst/>
          </a:prstGeom>
          <a:noFill/>
          <a:ln w="0">
            <a:noFill/>
          </a:ln>
        </p:spPr>
        <p:txBody>
          <a:bodyPr lIns="91440" tIns="45720" rIns="91440" bIns="45720" anchor="t">
            <a:noAutofit/>
          </a:bodyPr>
          <a:lstStyle>
            <a:lvl1pPr algn="l" defTabSz="914400">
              <a:lnSpc>
                <a:spcPct val="90000"/>
              </a:lnSpc>
              <a:spcBef>
                <a:spcPts val="1001"/>
              </a:spcBef>
              <a:buClr>
                <a:srgbClr val="000000"/>
              </a:buClr>
              <a:buFont typeface="Arial"/>
              <a:buChar char="•"/>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Click to edit Master text styles</a:t>
            </a:r>
            <a:endParaRPr lang="en-US" sz="32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Fifth level</a:t>
            </a:r>
          </a:p>
        </p:txBody>
      </p:sp>
      <p:sp>
        <p:nvSpPr>
          <p:cNvPr id="77" name="PlaceHolder 4"/>
          <p:cNvSpPr>
            <a:spLocks noGrp="1"/>
          </p:cNvSpPr>
          <p:nvPr>
            <p:ph type="sldNum" idx="10"/>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E3A79EA4-29AC-4543-9B1E-51097DA2CF66}"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78" name="PlaceHolder 5"/>
          <p:cNvSpPr>
            <a:spLocks noGrp="1"/>
          </p:cNvSpPr>
          <p:nvPr>
            <p:ph type="body"/>
          </p:nvPr>
        </p:nvSpPr>
        <p:spPr>
          <a:xfrm>
            <a:off x="0" y="6647040"/>
            <a:ext cx="9448560" cy="210600"/>
          </a:xfrm>
          <a:prstGeom prst="rect">
            <a:avLst/>
          </a:prstGeom>
          <a:noFill/>
          <a:ln w="0">
            <a:noFill/>
          </a:ln>
        </p:spPr>
        <p:txBody>
          <a:bodyPr lIns="91440" tIns="45720" rIns="91440" bIns="4572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Only">
    <p:bg>
      <p:bgPr>
        <a:solidFill>
          <a:schemeClr val="lt1">
            <a:alpha val="15000"/>
          </a:schemeClr>
        </a:solidFill>
        <a:effectLst/>
      </p:bgPr>
    </p:bg>
    <p:spTree>
      <p:nvGrpSpPr>
        <p:cNvPr id="1" name=""/>
        <p:cNvGrpSpPr/>
        <p:nvPr/>
      </p:nvGrpSpPr>
      <p:grpSpPr>
        <a:xfrm>
          <a:off x="0" y="0"/>
          <a:ext cx="0" cy="0"/>
          <a:chOff x="0" y="0"/>
          <a:chExt cx="0" cy="0"/>
        </a:xfrm>
      </p:grpSpPr>
      <p:pic>
        <p:nvPicPr>
          <p:cNvPr id="79"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80"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81"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82"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83" name="PlaceHolder 2"/>
          <p:cNvSpPr>
            <a:spLocks noGrp="1"/>
          </p:cNvSpPr>
          <p:nvPr>
            <p:ph type="sldNum" idx="11"/>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82C1960B-75BC-4573-B7B0-AA8F3136EB45}"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84" name="PlaceHolder 3"/>
          <p:cNvSpPr>
            <a:spLocks noGrp="1"/>
          </p:cNvSpPr>
          <p:nvPr>
            <p:ph type="body"/>
          </p:nvPr>
        </p:nvSpPr>
        <p:spPr>
          <a:xfrm>
            <a:off x="0" y="6647040"/>
            <a:ext cx="9448560" cy="210600"/>
          </a:xfrm>
          <a:prstGeom prst="rect">
            <a:avLst/>
          </a:prstGeom>
          <a:noFill/>
          <a:ln w="0">
            <a:noFill/>
          </a:ln>
        </p:spPr>
        <p:txBody>
          <a:bodyPr lIns="91440" tIns="45720" rIns="91440" bIns="4572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Definition">
    <p:bg>
      <p:bgPr>
        <a:solidFill>
          <a:schemeClr val="lt1">
            <a:alpha val="15000"/>
          </a:schemeClr>
        </a:solidFill>
        <a:effectLst/>
      </p:bgPr>
    </p:bg>
    <p:spTree>
      <p:nvGrpSpPr>
        <p:cNvPr id="1" name=""/>
        <p:cNvGrpSpPr/>
        <p:nvPr/>
      </p:nvGrpSpPr>
      <p:grpSpPr>
        <a:xfrm>
          <a:off x="0" y="0"/>
          <a:ext cx="0" cy="0"/>
          <a:chOff x="0" y="0"/>
          <a:chExt cx="0" cy="0"/>
        </a:xfrm>
      </p:grpSpPr>
      <p:pic>
        <p:nvPicPr>
          <p:cNvPr id="85"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86"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87"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88"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89" name="PlaceHolder 2"/>
          <p:cNvSpPr>
            <a:spLocks noGrp="1"/>
          </p:cNvSpPr>
          <p:nvPr>
            <p:ph type="sldNum" idx="12"/>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9671A7E3-46A4-4362-AC95-533ED316721C}"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90" name="PlaceHolder 3"/>
          <p:cNvSpPr>
            <a:spLocks noGrp="1"/>
          </p:cNvSpPr>
          <p:nvPr>
            <p:ph type="body"/>
          </p:nvPr>
        </p:nvSpPr>
        <p:spPr>
          <a:xfrm>
            <a:off x="324720" y="3558600"/>
            <a:ext cx="5694480" cy="2934000"/>
          </a:xfrm>
          <a:prstGeom prst="rect">
            <a:avLst/>
          </a:prstGeom>
          <a:noFill/>
          <a:ln w="0">
            <a:noFill/>
          </a:ln>
        </p:spPr>
        <p:txBody>
          <a:bodyPr lIns="91440" tIns="45720" rIns="91440" bIns="45720" anchor="t">
            <a:normAutofit/>
          </a:bodyPr>
          <a:lstStyle>
            <a:lvl1pPr algn="l" defTabSz="914400">
              <a:lnSpc>
                <a:spcPct val="90000"/>
              </a:lnSpc>
              <a:spcBef>
                <a:spcPts val="1001"/>
              </a:spcBef>
              <a:buClr>
                <a:srgbClr val="000000"/>
              </a:buClr>
              <a:buFont typeface="Arial"/>
              <a:buChar char="•"/>
              <a:defRPr lang="en-US" sz="28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0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16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16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2800" b="0" u="none" strike="noStrike">
                <a:solidFill>
                  <a:schemeClr val="dk1"/>
                </a:solidFill>
                <a:effectLst/>
                <a:uFillTx/>
                <a:latin typeface="Gill Sans MT"/>
              </a:rPr>
              <a:t>Click to edit Master text styles</a:t>
            </a:r>
            <a:endParaRPr lang="en-US" sz="28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0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16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1600" b="0" u="none" strike="noStrike">
                <a:solidFill>
                  <a:schemeClr val="dk1"/>
                </a:solidFill>
                <a:effectLst/>
                <a:uFillTx/>
                <a:latin typeface="Gill Sans MT"/>
              </a:rPr>
              <a:t>Fifth level</a:t>
            </a:r>
          </a:p>
        </p:txBody>
      </p:sp>
      <p:sp>
        <p:nvSpPr>
          <p:cNvPr id="91" name="PlaceHolder 4"/>
          <p:cNvSpPr>
            <a:spLocks noGrp="1"/>
          </p:cNvSpPr>
          <p:nvPr>
            <p:ph type="body"/>
          </p:nvPr>
        </p:nvSpPr>
        <p:spPr>
          <a:xfrm>
            <a:off x="6172200" y="3558600"/>
            <a:ext cx="5694480" cy="2934000"/>
          </a:xfrm>
          <a:prstGeom prst="rect">
            <a:avLst/>
          </a:prstGeom>
          <a:noFill/>
          <a:ln w="0">
            <a:noFill/>
          </a:ln>
        </p:spPr>
        <p:txBody>
          <a:bodyPr lIns="91440" tIns="45720" rIns="91440" bIns="45720" anchor="t">
            <a:normAutofit/>
          </a:bodyPr>
          <a:lstStyle>
            <a:lvl1pPr algn="l" defTabSz="914400">
              <a:lnSpc>
                <a:spcPct val="90000"/>
              </a:lnSpc>
              <a:spcBef>
                <a:spcPts val="1001"/>
              </a:spcBef>
              <a:buClr>
                <a:srgbClr val="000000"/>
              </a:buClr>
              <a:buFont typeface="Arial"/>
              <a:buChar char="•"/>
              <a:defRPr lang="en-US" sz="28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0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16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16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2800" b="0" u="none" strike="noStrike">
                <a:solidFill>
                  <a:schemeClr val="dk1"/>
                </a:solidFill>
                <a:effectLst/>
                <a:uFillTx/>
                <a:latin typeface="Gill Sans MT"/>
              </a:rPr>
              <a:t>Click to edit Master text styles</a:t>
            </a:r>
            <a:endParaRPr lang="en-US" sz="28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0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16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1600" b="0" u="none" strike="noStrike">
                <a:solidFill>
                  <a:schemeClr val="dk1"/>
                </a:solidFill>
                <a:effectLst/>
                <a:uFillTx/>
                <a:latin typeface="Gill Sans MT"/>
              </a:rPr>
              <a:t>Fifth level</a:t>
            </a:r>
          </a:p>
        </p:txBody>
      </p:sp>
      <p:sp>
        <p:nvSpPr>
          <p:cNvPr id="92" name="PlaceHolder 5"/>
          <p:cNvSpPr>
            <a:spLocks noGrp="1"/>
          </p:cNvSpPr>
          <p:nvPr>
            <p:ph type="body" hasCustomPrompt="1"/>
          </p:nvPr>
        </p:nvSpPr>
        <p:spPr>
          <a:xfrm>
            <a:off x="324360" y="1778760"/>
            <a:ext cx="11541960" cy="1649880"/>
          </a:xfrm>
          <a:prstGeom prst="rect">
            <a:avLst/>
          </a:prstGeom>
          <a:solidFill>
            <a:srgbClr val="473C78">
              <a:alpha val="30000"/>
            </a:srgbClr>
          </a:solidFill>
          <a:ln w="0">
            <a:noFill/>
          </a:ln>
        </p:spPr>
        <p:txBody>
          <a:bodyPr lIns="91440" tIns="45720" rIns="91440" bIns="45720" anchor="t">
            <a:normAutofit/>
          </a:bodyPr>
          <a:lstStyle>
            <a:lvl1pPr indent="0" algn="ctr" defTabSz="914400">
              <a:lnSpc>
                <a:spcPct val="90000"/>
              </a:lnSpc>
              <a:spcBef>
                <a:spcPts val="1001"/>
              </a:spcBef>
              <a:buNone/>
              <a:tabLst>
                <a:tab pos="0" algn="l"/>
              </a:tabLst>
              <a:defRPr lang="en-US" sz="2400" b="0" u="none" strike="noStrike">
                <a:solidFill>
                  <a:schemeClr val="dk1"/>
                </a:solidFill>
                <a:effectLst/>
                <a:uFillTx/>
                <a:latin typeface="Gill Sans MT"/>
              </a:defRPr>
            </a:lvl1pPr>
          </a:lstStyle>
          <a:p>
            <a:pPr indent="0" algn="ctr" defTabSz="914400">
              <a:lnSpc>
                <a:spcPct val="90000"/>
              </a:lnSpc>
              <a:spcBef>
                <a:spcPts val="1001"/>
              </a:spcBef>
              <a:buNone/>
              <a:tabLst>
                <a:tab pos="0" algn="l"/>
              </a:tabLst>
            </a:pPr>
            <a:r>
              <a:rPr lang="en-US" sz="2400" b="0" u="none" strike="noStrike">
                <a:solidFill>
                  <a:schemeClr val="dk1"/>
                </a:solidFill>
                <a:effectLst/>
                <a:uFillTx/>
                <a:latin typeface="Gill Sans MT"/>
              </a:rPr>
              <a:t>Goes here…</a:t>
            </a:r>
            <a:endParaRPr lang="en-US" sz="2400" b="0" u="none" strike="noStrike">
              <a:solidFill>
                <a:schemeClr val="dk1">
                  <a:tint val="75000"/>
                </a:schemeClr>
              </a:solidFill>
              <a:effectLst/>
              <a:uFillTx/>
              <a:latin typeface="Gill Sans MT"/>
            </a:endParaRPr>
          </a:p>
        </p:txBody>
      </p:sp>
      <p:sp>
        <p:nvSpPr>
          <p:cNvPr id="93" name="TextBox 8"/>
          <p:cNvSpPr/>
          <p:nvPr/>
        </p:nvSpPr>
        <p:spPr>
          <a:xfrm>
            <a:off x="324360" y="1317240"/>
            <a:ext cx="11541960" cy="461160"/>
          </a:xfrm>
          <a:prstGeom prst="rect">
            <a:avLst/>
          </a:prstGeom>
          <a:solidFill>
            <a:srgbClr val="473C78"/>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1" u="none" strike="noStrike">
                <a:solidFill>
                  <a:schemeClr val="lt1"/>
                </a:solidFill>
                <a:effectLst/>
                <a:uFillTx/>
                <a:latin typeface="Gill Sans MT"/>
              </a:rPr>
              <a:t>Definition</a:t>
            </a:r>
            <a:endParaRPr lang="en-US" sz="2400" b="0" u="none" strike="noStrike">
              <a:solidFill>
                <a:srgbClr val="FFFFFF"/>
              </a:solidFill>
              <a:effectLst/>
              <a:uFillTx/>
              <a:latin typeface="Arial"/>
            </a:endParaRPr>
          </a:p>
        </p:txBody>
      </p:sp>
      <p:sp>
        <p:nvSpPr>
          <p:cNvPr id="94" name="PlaceHolder 6"/>
          <p:cNvSpPr>
            <a:spLocks noGrp="1"/>
          </p:cNvSpPr>
          <p:nvPr>
            <p:ph type="body"/>
          </p:nvPr>
        </p:nvSpPr>
        <p:spPr>
          <a:xfrm>
            <a:off x="0" y="6647040"/>
            <a:ext cx="9448560" cy="210600"/>
          </a:xfrm>
          <a:prstGeom prst="rect">
            <a:avLst/>
          </a:prstGeom>
          <a:noFill/>
          <a:ln w="0">
            <a:noFill/>
          </a:ln>
        </p:spPr>
        <p:txBody>
          <a:bodyPr lIns="91440" tIns="45720" rIns="91440" bIns="4572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Algorithm">
    <p:bg>
      <p:bgPr>
        <a:solidFill>
          <a:schemeClr val="lt1">
            <a:alpha val="15000"/>
          </a:schemeClr>
        </a:solidFill>
        <a:effectLst/>
      </p:bgPr>
    </p:bg>
    <p:spTree>
      <p:nvGrpSpPr>
        <p:cNvPr id="1" name=""/>
        <p:cNvGrpSpPr/>
        <p:nvPr/>
      </p:nvGrpSpPr>
      <p:grpSpPr>
        <a:xfrm>
          <a:off x="0" y="0"/>
          <a:ext cx="0" cy="0"/>
          <a:chOff x="0" y="0"/>
          <a:chExt cx="0" cy="0"/>
        </a:xfrm>
      </p:grpSpPr>
      <p:pic>
        <p:nvPicPr>
          <p:cNvPr id="95"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96"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97"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98" name="PlaceHolder 1"/>
          <p:cNvSpPr>
            <a:spLocks noGrp="1"/>
          </p:cNvSpPr>
          <p:nvPr>
            <p:ph type="body"/>
          </p:nvPr>
        </p:nvSpPr>
        <p:spPr>
          <a:xfrm>
            <a:off x="324000" y="1779480"/>
            <a:ext cx="11541960" cy="4712760"/>
          </a:xfrm>
          <a:prstGeom prst="rect">
            <a:avLst/>
          </a:prstGeom>
          <a:solidFill>
            <a:srgbClr val="BF858A">
              <a:alpha val="40000"/>
            </a:srgbClr>
          </a:solidFill>
          <a:ln w="0">
            <a:noFill/>
          </a:ln>
        </p:spPr>
        <p:txBody>
          <a:bodyPr lIns="91440" tIns="45720" rIns="91440" bIns="45720" anchor="t">
            <a:noAutofit/>
          </a:bodyPr>
          <a:lstStyle>
            <a:lvl1pPr algn="l" defTabSz="914400">
              <a:lnSpc>
                <a:spcPct val="90000"/>
              </a:lnSpc>
              <a:spcBef>
                <a:spcPts val="1001"/>
              </a:spcBef>
              <a:buClr>
                <a:srgbClr val="000000"/>
              </a:buClr>
              <a:buFont typeface="Gill Sans MT"/>
              <a:buAutoNum type="arabicPeriod"/>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Gill Sans MT"/>
              <a:buAutoNum type="alphaLcPeriod"/>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Gill Sans MT"/>
              <a:buAutoNum type="romanLcPeriod"/>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Gill Sans MT"/>
              <a:buAutoNum type="alphaLcParenR"/>
              <a:defRPr lang="en-US" sz="1800" b="0" u="none" strike="noStrike">
                <a:solidFill>
                  <a:schemeClr val="dk1"/>
                </a:solidFill>
                <a:effectLst/>
                <a:uFillTx/>
                <a:latin typeface="Gill Sans MT"/>
              </a:defRPr>
            </a:lvl4pPr>
            <a:lvl5pPr lvl="4" algn="l" defTabSz="914400">
              <a:lnSpc>
                <a:spcPct val="90000"/>
              </a:lnSpc>
              <a:spcBef>
                <a:spcPts val="499"/>
              </a:spcBef>
              <a:buClr>
                <a:srgbClr val="000000"/>
              </a:buClr>
              <a:buFont typeface="Gill Sans MT"/>
              <a:buAutoNum type="romanUcPeriod"/>
              <a:defRPr lang="en-US" sz="1800" b="0" u="none" strike="noStrike">
                <a:solidFill>
                  <a:schemeClr val="dk1"/>
                </a:solidFill>
                <a:effectLst/>
                <a:uFillTx/>
                <a:latin typeface="Gill Sans MT"/>
              </a:defRPr>
            </a:lvl5pPr>
          </a:lstStyle>
          <a:p>
            <a:pPr marL="514440" indent="-514440" algn="l" defTabSz="914400">
              <a:lnSpc>
                <a:spcPct val="90000"/>
              </a:lnSpc>
              <a:spcBef>
                <a:spcPts val="1001"/>
              </a:spcBef>
              <a:buClr>
                <a:srgbClr val="000000"/>
              </a:buClr>
              <a:buFont typeface="Gill Sans MT"/>
              <a:buAutoNum type="arabicPeriod"/>
            </a:pPr>
            <a:r>
              <a:rPr lang="en-US" sz="3200" b="0" u="none" strike="noStrike">
                <a:solidFill>
                  <a:schemeClr val="dk1"/>
                </a:solidFill>
                <a:effectLst/>
                <a:uFillTx/>
                <a:latin typeface="Gill Sans MT"/>
              </a:rPr>
              <a:t>Click to edit Master text styles</a:t>
            </a:r>
            <a:endParaRPr lang="en-US" sz="3200" b="0" u="none" strike="noStrike">
              <a:solidFill>
                <a:schemeClr val="dk1">
                  <a:tint val="75000"/>
                </a:schemeClr>
              </a:solidFill>
              <a:effectLst/>
              <a:uFillTx/>
              <a:latin typeface="Gill Sans MT"/>
            </a:endParaRPr>
          </a:p>
          <a:p>
            <a:pPr marL="971640" lvl="1" indent="-514440" algn="l" defTabSz="914400">
              <a:lnSpc>
                <a:spcPct val="90000"/>
              </a:lnSpc>
              <a:spcBef>
                <a:spcPts val="499"/>
              </a:spcBef>
              <a:buClr>
                <a:srgbClr val="000000"/>
              </a:buClr>
              <a:buFont typeface="Gill Sans MT"/>
              <a:buAutoNum type="alphaLcPeriod"/>
            </a:pPr>
            <a:r>
              <a:rPr lang="en-US" sz="2800" b="0" u="none" strike="noStrike">
                <a:solidFill>
                  <a:schemeClr val="dk1"/>
                </a:solidFill>
                <a:effectLst/>
                <a:uFillTx/>
                <a:latin typeface="Gill Sans MT"/>
              </a:rPr>
              <a:t>Second level</a:t>
            </a:r>
          </a:p>
          <a:p>
            <a:pPr marL="1371600" lvl="2" indent="-457200" algn="l" defTabSz="914400">
              <a:lnSpc>
                <a:spcPct val="90000"/>
              </a:lnSpc>
              <a:spcBef>
                <a:spcPts val="499"/>
              </a:spcBef>
              <a:buClr>
                <a:srgbClr val="000000"/>
              </a:buClr>
              <a:buFont typeface="Gill Sans MT"/>
              <a:buAutoNum type="romanLcPeriod"/>
            </a:pPr>
            <a:r>
              <a:rPr lang="en-US" sz="2400" b="0" u="none" strike="noStrike">
                <a:solidFill>
                  <a:schemeClr val="dk1"/>
                </a:solidFill>
                <a:effectLst/>
                <a:uFillTx/>
                <a:latin typeface="Gill Sans MT"/>
              </a:rPr>
              <a:t>Third level</a:t>
            </a:r>
          </a:p>
          <a:p>
            <a:pPr marL="1714680" lvl="3" indent="-343080" algn="l" defTabSz="914400">
              <a:lnSpc>
                <a:spcPct val="90000"/>
              </a:lnSpc>
              <a:spcBef>
                <a:spcPts val="499"/>
              </a:spcBef>
              <a:buClr>
                <a:srgbClr val="000000"/>
              </a:buClr>
              <a:buFont typeface="Gill Sans MT"/>
              <a:buAutoNum type="alphaLcParenR"/>
            </a:pPr>
            <a:r>
              <a:rPr lang="en-US" sz="1800" b="0" u="none" strike="noStrike">
                <a:solidFill>
                  <a:schemeClr val="dk1"/>
                </a:solidFill>
                <a:effectLst/>
                <a:uFillTx/>
                <a:latin typeface="Gill Sans MT"/>
              </a:rPr>
              <a:t>Fourth level</a:t>
            </a:r>
          </a:p>
          <a:p>
            <a:pPr marL="2171880" lvl="4" indent="-343080" algn="l" defTabSz="914400">
              <a:lnSpc>
                <a:spcPct val="90000"/>
              </a:lnSpc>
              <a:spcBef>
                <a:spcPts val="499"/>
              </a:spcBef>
              <a:buClr>
                <a:srgbClr val="000000"/>
              </a:buClr>
              <a:buFont typeface="Gill Sans MT"/>
              <a:buAutoNum type="romanUcPeriod"/>
            </a:pPr>
            <a:r>
              <a:rPr lang="en-US" sz="1800" b="0" u="none" strike="noStrike">
                <a:solidFill>
                  <a:schemeClr val="dk1"/>
                </a:solidFill>
                <a:effectLst/>
                <a:uFillTx/>
                <a:latin typeface="Gill Sans MT"/>
              </a:rPr>
              <a:t>Fifth level</a:t>
            </a:r>
          </a:p>
        </p:txBody>
      </p:sp>
      <p:sp>
        <p:nvSpPr>
          <p:cNvPr id="99" name="PlaceHolder 2"/>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100" name="PlaceHolder 3"/>
          <p:cNvSpPr>
            <a:spLocks noGrp="1"/>
          </p:cNvSpPr>
          <p:nvPr>
            <p:ph type="sldNum" idx="13"/>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96B3C092-4653-4043-941F-6928AF953703}"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101" name="TextBox 8"/>
          <p:cNvSpPr/>
          <p:nvPr/>
        </p:nvSpPr>
        <p:spPr>
          <a:xfrm>
            <a:off x="324360" y="1317240"/>
            <a:ext cx="11541960" cy="461160"/>
          </a:xfrm>
          <a:prstGeom prst="rect">
            <a:avLst/>
          </a:prstGeom>
          <a:solidFill>
            <a:srgbClr val="BF858A"/>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1" u="none" strike="noStrike">
                <a:solidFill>
                  <a:schemeClr val="lt1"/>
                </a:solidFill>
                <a:effectLst/>
                <a:uFillTx/>
                <a:latin typeface="Gill Sans MT"/>
              </a:rPr>
              <a:t>Algorithm</a:t>
            </a:r>
            <a:endParaRPr lang="en-US" sz="2400" b="0" u="none" strike="noStrike">
              <a:solidFill>
                <a:srgbClr val="FFFFFF"/>
              </a:solidFill>
              <a:effectLst/>
              <a:uFillTx/>
              <a:latin typeface="Arial"/>
            </a:endParaRPr>
          </a:p>
        </p:txBody>
      </p:sp>
      <p:sp>
        <p:nvSpPr>
          <p:cNvPr id="102" name="PlaceHolder 4"/>
          <p:cNvSpPr>
            <a:spLocks noGrp="1"/>
          </p:cNvSpPr>
          <p:nvPr>
            <p:ph type="body"/>
          </p:nvPr>
        </p:nvSpPr>
        <p:spPr>
          <a:xfrm>
            <a:off x="0" y="6647040"/>
            <a:ext cx="9448560" cy="210600"/>
          </a:xfrm>
          <a:prstGeom prst="rect">
            <a:avLst/>
          </a:prstGeom>
          <a:noFill/>
          <a:ln w="0">
            <a:noFill/>
          </a:ln>
        </p:spPr>
        <p:txBody>
          <a:bodyPr lIns="91440" tIns="45720" rIns="91440" bIns="4572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Theorem">
    <p:bg>
      <p:bgPr>
        <a:solidFill>
          <a:schemeClr val="lt1">
            <a:alpha val="15000"/>
          </a:schemeClr>
        </a:solidFill>
        <a:effectLst/>
      </p:bgPr>
    </p:bg>
    <p:spTree>
      <p:nvGrpSpPr>
        <p:cNvPr id="1" name=""/>
        <p:cNvGrpSpPr/>
        <p:nvPr/>
      </p:nvGrpSpPr>
      <p:grpSpPr>
        <a:xfrm>
          <a:off x="0" y="0"/>
          <a:ext cx="0" cy="0"/>
          <a:chOff x="0" y="0"/>
          <a:chExt cx="0" cy="0"/>
        </a:xfrm>
      </p:grpSpPr>
      <p:pic>
        <p:nvPicPr>
          <p:cNvPr id="103"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104"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105"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106" name="PlaceHolder 1"/>
          <p:cNvSpPr>
            <a:spLocks noGrp="1"/>
          </p:cNvSpPr>
          <p:nvPr>
            <p:ph type="body"/>
          </p:nvPr>
        </p:nvSpPr>
        <p:spPr>
          <a:xfrm>
            <a:off x="324000" y="1779480"/>
            <a:ext cx="11541960" cy="4712760"/>
          </a:xfrm>
          <a:prstGeom prst="rect">
            <a:avLst/>
          </a:prstGeom>
          <a:solidFill>
            <a:srgbClr val="BF858A">
              <a:alpha val="40000"/>
            </a:srgbClr>
          </a:solidFill>
          <a:ln w="0">
            <a:noFill/>
          </a:ln>
        </p:spPr>
        <p:txBody>
          <a:bodyPr lIns="91440" tIns="45720" rIns="91440" bIns="45720" anchor="t">
            <a:noAutofit/>
          </a:bodyPr>
          <a:lstStyle>
            <a:lvl1pPr algn="l" defTabSz="914400">
              <a:lnSpc>
                <a:spcPct val="90000"/>
              </a:lnSpc>
              <a:spcBef>
                <a:spcPts val="1001"/>
              </a:spcBef>
              <a:buClr>
                <a:srgbClr val="000000"/>
              </a:buClr>
              <a:buFont typeface="Gill Sans MT"/>
              <a:buAutoNum type="arabicPeriod"/>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Gill Sans MT"/>
              <a:buAutoNum type="alphaLcPeriod"/>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Gill Sans MT"/>
              <a:buAutoNum type="romanLcPeriod"/>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Gill Sans MT"/>
              <a:buAutoNum type="alphaLcParenR"/>
              <a:defRPr lang="en-US" sz="1800" b="0" u="none" strike="noStrike">
                <a:solidFill>
                  <a:schemeClr val="dk1"/>
                </a:solidFill>
                <a:effectLst/>
                <a:uFillTx/>
                <a:latin typeface="Gill Sans MT"/>
              </a:defRPr>
            </a:lvl4pPr>
            <a:lvl5pPr lvl="4" algn="l" defTabSz="914400">
              <a:lnSpc>
                <a:spcPct val="90000"/>
              </a:lnSpc>
              <a:spcBef>
                <a:spcPts val="499"/>
              </a:spcBef>
              <a:buClr>
                <a:srgbClr val="000000"/>
              </a:buClr>
              <a:buFont typeface="Gill Sans MT"/>
              <a:buAutoNum type="romanUcPeriod"/>
              <a:defRPr lang="en-US" sz="1800" b="0" u="none" strike="noStrike">
                <a:solidFill>
                  <a:schemeClr val="dk1"/>
                </a:solidFill>
                <a:effectLst/>
                <a:uFillTx/>
                <a:latin typeface="Gill Sans MT"/>
              </a:defRPr>
            </a:lvl5pPr>
          </a:lstStyle>
          <a:p>
            <a:pPr marL="514440" indent="-514440" algn="l" defTabSz="914400">
              <a:lnSpc>
                <a:spcPct val="90000"/>
              </a:lnSpc>
              <a:spcBef>
                <a:spcPts val="1001"/>
              </a:spcBef>
              <a:buClr>
                <a:srgbClr val="000000"/>
              </a:buClr>
              <a:buFont typeface="Gill Sans MT"/>
              <a:buAutoNum type="arabicPeriod"/>
            </a:pPr>
            <a:r>
              <a:rPr lang="en-US" sz="3200" b="0" u="none" strike="noStrike">
                <a:solidFill>
                  <a:schemeClr val="dk1"/>
                </a:solidFill>
                <a:effectLst/>
                <a:uFillTx/>
                <a:latin typeface="Gill Sans MT"/>
              </a:rPr>
              <a:t>Click to edit Master text styles</a:t>
            </a:r>
            <a:endParaRPr lang="en-US" sz="3200" b="0" u="none" strike="noStrike">
              <a:solidFill>
                <a:schemeClr val="dk1">
                  <a:tint val="75000"/>
                </a:schemeClr>
              </a:solidFill>
              <a:effectLst/>
              <a:uFillTx/>
              <a:latin typeface="Gill Sans MT"/>
            </a:endParaRPr>
          </a:p>
          <a:p>
            <a:pPr marL="971640" lvl="1" indent="-514440" algn="l" defTabSz="914400">
              <a:lnSpc>
                <a:spcPct val="90000"/>
              </a:lnSpc>
              <a:spcBef>
                <a:spcPts val="499"/>
              </a:spcBef>
              <a:buClr>
                <a:srgbClr val="000000"/>
              </a:buClr>
              <a:buFont typeface="Gill Sans MT"/>
              <a:buAutoNum type="alphaLcPeriod"/>
            </a:pPr>
            <a:r>
              <a:rPr lang="en-US" sz="2800" b="0" u="none" strike="noStrike">
                <a:solidFill>
                  <a:schemeClr val="dk1"/>
                </a:solidFill>
                <a:effectLst/>
                <a:uFillTx/>
                <a:latin typeface="Gill Sans MT"/>
              </a:rPr>
              <a:t>Second level</a:t>
            </a:r>
          </a:p>
          <a:p>
            <a:pPr marL="1371600" lvl="2" indent="-457200" algn="l" defTabSz="914400">
              <a:lnSpc>
                <a:spcPct val="90000"/>
              </a:lnSpc>
              <a:spcBef>
                <a:spcPts val="499"/>
              </a:spcBef>
              <a:buClr>
                <a:srgbClr val="000000"/>
              </a:buClr>
              <a:buFont typeface="Gill Sans MT"/>
              <a:buAutoNum type="romanLcPeriod"/>
            </a:pPr>
            <a:r>
              <a:rPr lang="en-US" sz="2400" b="0" u="none" strike="noStrike">
                <a:solidFill>
                  <a:schemeClr val="dk1"/>
                </a:solidFill>
                <a:effectLst/>
                <a:uFillTx/>
                <a:latin typeface="Gill Sans MT"/>
              </a:rPr>
              <a:t>Third level</a:t>
            </a:r>
          </a:p>
          <a:p>
            <a:pPr marL="1714680" lvl="3" indent="-343080" algn="l" defTabSz="914400">
              <a:lnSpc>
                <a:spcPct val="90000"/>
              </a:lnSpc>
              <a:spcBef>
                <a:spcPts val="499"/>
              </a:spcBef>
              <a:buClr>
                <a:srgbClr val="000000"/>
              </a:buClr>
              <a:buFont typeface="Gill Sans MT"/>
              <a:buAutoNum type="alphaLcParenR"/>
            </a:pPr>
            <a:r>
              <a:rPr lang="en-US" sz="1800" b="0" u="none" strike="noStrike">
                <a:solidFill>
                  <a:schemeClr val="dk1"/>
                </a:solidFill>
                <a:effectLst/>
                <a:uFillTx/>
                <a:latin typeface="Gill Sans MT"/>
              </a:rPr>
              <a:t>Fourth level</a:t>
            </a:r>
          </a:p>
          <a:p>
            <a:pPr marL="2171880" lvl="4" indent="-343080" algn="l" defTabSz="914400">
              <a:lnSpc>
                <a:spcPct val="90000"/>
              </a:lnSpc>
              <a:spcBef>
                <a:spcPts val="499"/>
              </a:spcBef>
              <a:buClr>
                <a:srgbClr val="000000"/>
              </a:buClr>
              <a:buFont typeface="Gill Sans MT"/>
              <a:buAutoNum type="romanUcPeriod"/>
            </a:pPr>
            <a:r>
              <a:rPr lang="en-US" sz="1800" b="0" u="none" strike="noStrike">
                <a:solidFill>
                  <a:schemeClr val="dk1"/>
                </a:solidFill>
                <a:effectLst/>
                <a:uFillTx/>
                <a:latin typeface="Gill Sans MT"/>
              </a:rPr>
              <a:t>Fifth level</a:t>
            </a:r>
          </a:p>
        </p:txBody>
      </p:sp>
      <p:sp>
        <p:nvSpPr>
          <p:cNvPr id="107" name="PlaceHolder 2"/>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108" name="PlaceHolder 3"/>
          <p:cNvSpPr>
            <a:spLocks noGrp="1"/>
          </p:cNvSpPr>
          <p:nvPr>
            <p:ph type="sldNum" idx="14"/>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FFABA149-02D9-4696-B396-B81E1202FFF7}"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109" name="TextBox 8"/>
          <p:cNvSpPr/>
          <p:nvPr/>
        </p:nvSpPr>
        <p:spPr>
          <a:xfrm>
            <a:off x="324360" y="1317240"/>
            <a:ext cx="11541960" cy="461160"/>
          </a:xfrm>
          <a:prstGeom prst="rect">
            <a:avLst/>
          </a:prstGeom>
          <a:solidFill>
            <a:srgbClr val="BF858A"/>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1" u="none" strike="noStrike">
                <a:solidFill>
                  <a:schemeClr val="lt1"/>
                </a:solidFill>
                <a:effectLst/>
                <a:uFillTx/>
                <a:latin typeface="Gill Sans MT"/>
              </a:rPr>
              <a:t>Theorem</a:t>
            </a:r>
            <a:endParaRPr lang="en-US" sz="2400" b="0" u="none" strike="noStrike">
              <a:solidFill>
                <a:srgbClr val="FFFFFF"/>
              </a:solidFill>
              <a:effectLst/>
              <a:uFillTx/>
              <a:latin typeface="Arial"/>
            </a:endParaRPr>
          </a:p>
        </p:txBody>
      </p:sp>
      <p:sp>
        <p:nvSpPr>
          <p:cNvPr id="110" name="PlaceHolder 4"/>
          <p:cNvSpPr>
            <a:spLocks noGrp="1"/>
          </p:cNvSpPr>
          <p:nvPr>
            <p:ph type="body"/>
          </p:nvPr>
        </p:nvSpPr>
        <p:spPr>
          <a:xfrm>
            <a:off x="0" y="6647040"/>
            <a:ext cx="9448560" cy="210600"/>
          </a:xfrm>
          <a:prstGeom prst="rect">
            <a:avLst/>
          </a:prstGeom>
          <a:noFill/>
          <a:ln w="0">
            <a:noFill/>
          </a:ln>
        </p:spPr>
        <p:txBody>
          <a:bodyPr lIns="91440" tIns="45720" rIns="91440" bIns="4572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lt1">
            <a:alpha val="15000"/>
          </a:schemeClr>
        </a:solidFill>
        <a:effectLst/>
      </p:bgPr>
    </p:bg>
    <p:spTree>
      <p:nvGrpSpPr>
        <p:cNvPr id="1" name=""/>
        <p:cNvGrpSpPr/>
        <p:nvPr/>
      </p:nvGrpSpPr>
      <p:grpSpPr>
        <a:xfrm>
          <a:off x="0" y="0"/>
          <a:ext cx="0" cy="0"/>
          <a:chOff x="0" y="0"/>
          <a:chExt cx="0" cy="0"/>
        </a:xfrm>
      </p:grpSpPr>
      <p:pic>
        <p:nvPicPr>
          <p:cNvPr id="111" name="Picture 9" descr="A picture containing text, outdoor, person, person&#10;&#10;Description automatically generated"/>
          <p:cNvPicPr/>
          <p:nvPr/>
        </p:nvPicPr>
        <p:blipFill>
          <a:blip r:embed="rId2"/>
          <a:srcRect l="39" t="20884" r="-39" b="73636"/>
          <a:stretch/>
        </p:blipFill>
        <p:spPr>
          <a:xfrm>
            <a:off x="2203920" y="0"/>
            <a:ext cx="9992520" cy="364680"/>
          </a:xfrm>
          <a:prstGeom prst="rect">
            <a:avLst/>
          </a:prstGeom>
          <a:noFill/>
          <a:ln w="0">
            <a:noFill/>
          </a:ln>
        </p:spPr>
      </p:pic>
      <p:sp>
        <p:nvSpPr>
          <p:cNvPr id="112" name="TextBox 6"/>
          <p:cNvSpPr/>
          <p:nvPr/>
        </p:nvSpPr>
        <p:spPr>
          <a:xfrm>
            <a:off x="9168480" y="-4320"/>
            <a:ext cx="303012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800" b="0" u="none" strike="noStrike">
                <a:solidFill>
                  <a:schemeClr val="lt1"/>
                </a:solidFill>
                <a:effectLst/>
                <a:uFillTx/>
                <a:latin typeface="Norwester"/>
              </a:rPr>
              <a:t>CS 322</a:t>
            </a:r>
            <a:endParaRPr lang="en-US" sz="1800" b="0" u="none" strike="noStrike">
              <a:solidFill>
                <a:srgbClr val="000000"/>
              </a:solidFill>
              <a:effectLst/>
              <a:uFillTx/>
              <a:latin typeface="Arial"/>
            </a:endParaRPr>
          </a:p>
        </p:txBody>
      </p:sp>
      <p:sp>
        <p:nvSpPr>
          <p:cNvPr id="113" name="Rectangle 13"/>
          <p:cNvSpPr/>
          <p:nvPr/>
        </p:nvSpPr>
        <p:spPr>
          <a:xfrm>
            <a:off x="0" y="0"/>
            <a:ext cx="2244600" cy="364680"/>
          </a:xfrm>
          <a:prstGeom prst="rect">
            <a:avLst/>
          </a:prstGeom>
          <a:gradFill rotWithShape="0">
            <a:gsLst>
              <a:gs pos="0">
                <a:srgbClr val="C1868A"/>
              </a:gs>
              <a:gs pos="52000">
                <a:srgbClr val="5C467D"/>
              </a:gs>
              <a:gs pos="83000">
                <a:srgbClr val="18256E"/>
              </a:gs>
              <a:gs pos="100000">
                <a:srgbClr val="211952"/>
              </a:gs>
            </a:gsLst>
            <a:lin ang="0"/>
          </a:gra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114" name="PlaceHolder 1"/>
          <p:cNvSpPr>
            <a:spLocks noGrp="1"/>
          </p:cNvSpPr>
          <p:nvPr>
            <p:ph type="sldNum" idx="15"/>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defRPr lang="en-US" sz="1200" b="0" u="none" strike="noStrike">
                <a:solidFill>
                  <a:schemeClr val="dk1">
                    <a:tint val="75000"/>
                  </a:schemeClr>
                </a:solidFill>
                <a:effectLst/>
                <a:uFillTx/>
                <a:latin typeface="Gill Sans MT"/>
              </a:defRPr>
            </a:lvl1pPr>
          </a:lstStyle>
          <a:p>
            <a:pPr indent="0" algn="r" defTabSz="914400">
              <a:lnSpc>
                <a:spcPct val="100000"/>
              </a:lnSpc>
              <a:buNone/>
            </a:pPr>
            <a:fld id="{E533FCC4-564C-496A-9E81-55C37B58B99A}"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115" name="PlaceHolder 2"/>
          <p:cNvSpPr>
            <a:spLocks noGrp="1"/>
          </p:cNvSpPr>
          <p:nvPr>
            <p:ph type="body"/>
          </p:nvPr>
        </p:nvSpPr>
        <p:spPr>
          <a:xfrm>
            <a:off x="0" y="6647040"/>
            <a:ext cx="9448560" cy="210600"/>
          </a:xfrm>
          <a:prstGeom prst="rect">
            <a:avLst/>
          </a:prstGeom>
          <a:noFill/>
          <a:ln w="0">
            <a:noFill/>
          </a:ln>
        </p:spPr>
        <p:txBody>
          <a:bodyPr lIns="91440" tIns="45720" rIns="91440" bIns="4572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
        <p:nvSpPr>
          <p:cNvPr id="116" name="PlaceHolder 3"/>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the title text format</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CSCI 1430: Title">
    <p:bg>
      <p:bgPr>
        <a:solidFill>
          <a:srgbClr val="FFFFFF"/>
        </a:solidFill>
        <a:effectLst/>
      </p:bgPr>
    </p:bg>
    <p:spTree>
      <p:nvGrpSpPr>
        <p:cNvPr id="1" name=""/>
        <p:cNvGrpSpPr/>
        <p:nvPr/>
      </p:nvGrpSpPr>
      <p:grpSpPr>
        <a:xfrm>
          <a:off x="0" y="0"/>
          <a:ext cx="0" cy="0"/>
          <a:chOff x="0" y="0"/>
          <a:chExt cx="0" cy="0"/>
        </a:xfrm>
      </p:grpSpPr>
      <p:pic>
        <p:nvPicPr>
          <p:cNvPr id="117" name="Picture 2" descr="A picture containing text, outdoor, person, person&#10;&#10;Description automatically generated"/>
          <p:cNvPicPr/>
          <p:nvPr/>
        </p:nvPicPr>
        <p:blipFill>
          <a:blip r:embed="rId2"/>
          <a:stretch/>
        </p:blipFill>
        <p:spPr>
          <a:xfrm>
            <a:off x="0" y="0"/>
            <a:ext cx="12191760" cy="6857640"/>
          </a:xfrm>
          <a:prstGeom prst="rect">
            <a:avLst/>
          </a:prstGeom>
          <a:noFill/>
          <a:ln w="0">
            <a:noFill/>
          </a:ln>
        </p:spPr>
      </p:pic>
      <p:sp>
        <p:nvSpPr>
          <p:cNvPr id="118"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19" name="PlaceHolder 1"/>
          <p:cNvSpPr>
            <a:spLocks noGrp="1"/>
          </p:cNvSpPr>
          <p:nvPr>
            <p:ph type="title" hasCustomPrompt="1"/>
          </p:nvPr>
        </p:nvSpPr>
        <p:spPr>
          <a:xfrm>
            <a:off x="1343520" y="1224720"/>
            <a:ext cx="5197680" cy="1795680"/>
          </a:xfrm>
          <a:prstGeom prst="rect">
            <a:avLst/>
          </a:prstGeom>
          <a:noFill/>
          <a:ln w="0">
            <a:noFill/>
          </a:ln>
        </p:spPr>
        <p:txBody>
          <a:bodyPr lIns="90000" tIns="45000" rIns="90000" bIns="45000" anchor="b">
            <a:noAutofit/>
          </a:bodyPr>
          <a:lstStyle>
            <a:lvl1pPr indent="0" algn="ctr" defTabSz="914400">
              <a:lnSpc>
                <a:spcPct val="90000"/>
              </a:lnSpc>
              <a:buNone/>
              <a:defRPr lang="en-US" sz="4400" b="1" u="none" strike="noStrike">
                <a:solidFill>
                  <a:schemeClr val="lt1"/>
                </a:solidFill>
                <a:effectLst/>
                <a:uFillTx/>
                <a:latin typeface="Gill Sans MT"/>
              </a:defRPr>
            </a:lvl1pPr>
          </a:lstStyle>
          <a:p>
            <a:pPr indent="0" algn="ctr" defTabSz="914400">
              <a:lnSpc>
                <a:spcPct val="90000"/>
              </a:lnSpc>
              <a:buNone/>
            </a:pPr>
            <a:r>
              <a:rPr lang="en-US" sz="4400" b="1" u="none" strike="noStrike">
                <a:solidFill>
                  <a:schemeClr val="lt1"/>
                </a:solidFill>
                <a:effectLst/>
                <a:uFillTx/>
                <a:latin typeface="Gill Sans MT"/>
              </a:rPr>
              <a:t>Title</a:t>
            </a:r>
          </a:p>
        </p:txBody>
      </p:sp>
      <p:sp>
        <p:nvSpPr>
          <p:cNvPr id="120" name="PlaceHolder 2"/>
          <p:cNvSpPr>
            <a:spLocks noGrp="1"/>
          </p:cNvSpPr>
          <p:nvPr>
            <p:ph type="body" hasCustomPrompt="1"/>
          </p:nvPr>
        </p:nvSpPr>
        <p:spPr>
          <a:xfrm>
            <a:off x="1343520" y="5373360"/>
            <a:ext cx="10003320" cy="1347120"/>
          </a:xfrm>
          <a:prstGeom prst="rect">
            <a:avLst/>
          </a:prstGeom>
          <a:noFill/>
          <a:ln w="0">
            <a:noFill/>
          </a:ln>
        </p:spPr>
        <p:txBody>
          <a:bodyPr lIns="90000" tIns="45000" rIns="90000" bIns="45000" anchor="t">
            <a:noAutofit/>
          </a:bodyPr>
          <a:lstStyle>
            <a:lvl1pPr indent="0" algn="l" defTabSz="914400">
              <a:lnSpc>
                <a:spcPct val="90000"/>
              </a:lnSpc>
              <a:spcBef>
                <a:spcPts val="1001"/>
              </a:spcBef>
              <a:buNone/>
              <a:tabLst>
                <a:tab pos="0" algn="l"/>
              </a:tabLst>
              <a:defRPr lang="en-US" sz="2400" b="0" i="1" u="none" strike="noStrike">
                <a:solidFill>
                  <a:schemeClr val="lt1"/>
                </a:solidFill>
                <a:effectLst/>
                <a:uFillTx/>
                <a:latin typeface="Gill Sans MT"/>
              </a:defRPr>
            </a:lvl1pPr>
            <a:lvl2pPr indent="0" algn="l" defTabSz="914400">
              <a:lnSpc>
                <a:spcPct val="90000"/>
              </a:lnSpc>
              <a:spcBef>
                <a:spcPts val="1001"/>
              </a:spcBef>
              <a:buNone/>
              <a:tabLst>
                <a:tab pos="0" algn="l"/>
              </a:tabLst>
              <a:defRPr lang="en-US" sz="2400" b="0" i="1" u="none" strike="noStrike">
                <a:solidFill>
                  <a:schemeClr val="lt1"/>
                </a:solidFill>
                <a:effectLst/>
                <a:uFillTx/>
                <a:latin typeface="Gill Sans MT"/>
              </a:defRPr>
            </a:lvl2pPr>
            <a:lvl3pPr indent="0" algn="l" defTabSz="914400">
              <a:lnSpc>
                <a:spcPct val="90000"/>
              </a:lnSpc>
              <a:spcBef>
                <a:spcPts val="1001"/>
              </a:spcBef>
              <a:buNone/>
              <a:tabLst>
                <a:tab pos="0" algn="l"/>
              </a:tabLst>
              <a:defRPr lang="en-US" sz="2400" b="0" i="1" u="none" strike="noStrike">
                <a:solidFill>
                  <a:schemeClr val="lt1"/>
                </a:solidFill>
                <a:effectLst/>
                <a:uFillTx/>
                <a:latin typeface="Gill Sans MT"/>
              </a:defRPr>
            </a:lvl3pPr>
          </a:lstStyle>
          <a:p>
            <a:pPr indent="0" algn="l" defTabSz="914400">
              <a:lnSpc>
                <a:spcPct val="90000"/>
              </a:lnSpc>
              <a:spcBef>
                <a:spcPts val="1001"/>
              </a:spcBef>
              <a:buNone/>
              <a:tabLst>
                <a:tab pos="0" algn="l"/>
              </a:tabLst>
            </a:pPr>
            <a:r>
              <a:rPr lang="en-US" sz="2400" b="0" i="1" u="none" strike="noStrike">
                <a:solidFill>
                  <a:schemeClr val="lt1"/>
                </a:solidFill>
                <a:effectLst/>
                <a:uFillTx/>
                <a:latin typeface="Gill Sans MT"/>
              </a:rPr>
              <a:t>Name </a:t>
            </a:r>
          </a:p>
          <a:p>
            <a:pPr indent="0" algn="l" defTabSz="914400">
              <a:lnSpc>
                <a:spcPct val="90000"/>
              </a:lnSpc>
              <a:spcBef>
                <a:spcPts val="1001"/>
              </a:spcBef>
              <a:buNone/>
              <a:tabLst>
                <a:tab pos="0" algn="l"/>
              </a:tabLst>
            </a:pPr>
            <a:r>
              <a:rPr lang="en-US" sz="2400" b="0" i="1" u="none" strike="noStrike">
                <a:solidFill>
                  <a:schemeClr val="lt1"/>
                </a:solidFill>
                <a:effectLst/>
                <a:uFillTx/>
                <a:latin typeface="Gill Sans MT"/>
              </a:rPr>
              <a:t>Lecture #</a:t>
            </a:r>
          </a:p>
          <a:p>
            <a:pPr indent="0" algn="l" defTabSz="914400">
              <a:lnSpc>
                <a:spcPct val="90000"/>
              </a:lnSpc>
              <a:spcBef>
                <a:spcPts val="1001"/>
              </a:spcBef>
              <a:buNone/>
              <a:tabLst>
                <a:tab pos="0" algn="l"/>
              </a:tabLst>
            </a:pPr>
            <a:r>
              <a:rPr lang="en-US" sz="2400" b="0" i="1" u="none" strike="noStrike">
                <a:solidFill>
                  <a:schemeClr val="lt1"/>
                </a:solidFill>
                <a:effectLst/>
                <a:uFillTx/>
                <a:latin typeface="Gill Sans MT"/>
              </a:rPr>
              <a:t>1 January 1970</a:t>
            </a:r>
          </a:p>
        </p:txBody>
      </p:sp>
      <p:sp>
        <p:nvSpPr>
          <p:cNvPr id="121" name="TextBox 3"/>
          <p:cNvSpPr/>
          <p:nvPr/>
        </p:nvSpPr>
        <p:spPr>
          <a:xfrm>
            <a:off x="0" y="0"/>
            <a:ext cx="8246880" cy="821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4800" b="0" u="none" strike="noStrike">
                <a:solidFill>
                  <a:schemeClr val="lt1"/>
                </a:solidFill>
                <a:effectLst/>
                <a:uFillTx/>
                <a:latin typeface="Norwester"/>
              </a:rPr>
              <a:t>CS 322</a:t>
            </a:r>
            <a:endParaRPr lang="en-US" sz="4800" b="0" u="none" strike="noStrike">
              <a:solidFill>
                <a:srgbClr val="000000"/>
              </a:solidFill>
              <a:effectLst/>
              <a:uFillTx/>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Default">
    <p:bg>
      <p:bgPr>
        <a:solidFill>
          <a:srgbClr val="FFFFFF"/>
        </a:solidFill>
        <a:effectLst/>
      </p:bgPr>
    </p:bg>
    <p:spTree>
      <p:nvGrpSpPr>
        <p:cNvPr id="1" name=""/>
        <p:cNvGrpSpPr/>
        <p:nvPr/>
      </p:nvGrpSpPr>
      <p:grpSpPr>
        <a:xfrm>
          <a:off x="0" y="0"/>
          <a:ext cx="0" cy="0"/>
          <a:chOff x="0" y="0"/>
          <a:chExt cx="0" cy="0"/>
        </a:xfrm>
      </p:grpSpPr>
      <p:pic>
        <p:nvPicPr>
          <p:cNvPr id="122" name="Picture 2" descr="A picture containing text, outdoor, person, person&#10;&#10;Description automatically generated"/>
          <p:cNvPicPr/>
          <p:nvPr/>
        </p:nvPicPr>
        <p:blipFill>
          <a:blip r:embed="rId2"/>
          <a:stretch/>
        </p:blipFill>
        <p:spPr>
          <a:xfrm>
            <a:off x="0" y="0"/>
            <a:ext cx="12191760" cy="6857640"/>
          </a:xfrm>
          <a:prstGeom prst="rect">
            <a:avLst/>
          </a:prstGeom>
          <a:noFill/>
          <a:ln w="0">
            <a:noFill/>
          </a:ln>
        </p:spPr>
      </p:pic>
      <p:sp>
        <p:nvSpPr>
          <p:cNvPr id="123"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24" name="Picture 2" descr="Pixar Animation Studios"/>
          <p:cNvPicPr/>
          <p:nvPr/>
        </p:nvPicPr>
        <p:blipFill>
          <a:blip r:embed="rId3"/>
          <a:srcRect l="3946" r="11841" b="13560"/>
          <a:stretch/>
        </p:blipFill>
        <p:spPr>
          <a:xfrm>
            <a:off x="0" y="0"/>
            <a:ext cx="12191760" cy="6857640"/>
          </a:xfrm>
          <a:prstGeom prst="rect">
            <a:avLst/>
          </a:prstGeom>
          <a:noFill/>
          <a:ln w="0">
            <a:noFill/>
          </a:ln>
        </p:spPr>
      </p:pic>
      <p:sp>
        <p:nvSpPr>
          <p:cNvPr id="125" name="TextBox 3"/>
          <p:cNvSpPr/>
          <p:nvPr/>
        </p:nvSpPr>
        <p:spPr>
          <a:xfrm>
            <a:off x="0" y="0"/>
            <a:ext cx="8246880" cy="821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4800" b="0" u="none" strike="noStrike">
                <a:solidFill>
                  <a:schemeClr val="lt1"/>
                </a:solidFill>
                <a:effectLst/>
                <a:uFillTx/>
                <a:latin typeface="Norwester"/>
              </a:rPr>
              <a:t>CS 322</a:t>
            </a:r>
            <a:endParaRPr lang="en-US" sz="4800" b="0" u="none" strike="noStrike">
              <a:solidFill>
                <a:srgbClr val="000000"/>
              </a:solidFill>
              <a:effectLst/>
              <a:uFillTx/>
              <a:latin typeface="Arial"/>
            </a:endParaRPr>
          </a:p>
        </p:txBody>
      </p:sp>
      <p:sp>
        <p:nvSpPr>
          <p:cNvPr id="126" name="PlaceHolder 1"/>
          <p:cNvSpPr>
            <a:spLocks noGrp="1"/>
          </p:cNvSpPr>
          <p:nvPr>
            <p:ph type="body"/>
          </p:nvPr>
        </p:nvSpPr>
        <p:spPr>
          <a:xfrm>
            <a:off x="1343160" y="2863440"/>
            <a:ext cx="5198760" cy="3238200"/>
          </a:xfrm>
          <a:prstGeom prst="rect">
            <a:avLst/>
          </a:prstGeom>
          <a:noFill/>
          <a:ln w="0">
            <a:noFill/>
          </a:ln>
        </p:spPr>
        <p:txBody>
          <a:bodyPr lIns="90000" tIns="45000" rIns="90000" bIns="45000" anchor="t">
            <a:noAutofit/>
          </a:bodyPr>
          <a:lstStyle>
            <a:lvl1pPr algn="l" defTabSz="914400">
              <a:lnSpc>
                <a:spcPct val="90000"/>
              </a:lnSpc>
              <a:spcBef>
                <a:spcPts val="1001"/>
              </a:spcBef>
              <a:buClr>
                <a:srgbClr val="FFFFFF"/>
              </a:buClr>
              <a:buFont typeface="Arial"/>
              <a:buChar char="•"/>
              <a:defRPr lang="en-US" sz="3200" b="0" u="none" strike="noStrike">
                <a:solidFill>
                  <a:schemeClr val="lt1"/>
                </a:solidFill>
                <a:effectLst/>
                <a:uFillTx/>
                <a:latin typeface="Gill Sans MT"/>
              </a:defRPr>
            </a:lvl1pPr>
            <a:lvl2pPr lvl="1" algn="l" defTabSz="914400">
              <a:lnSpc>
                <a:spcPct val="90000"/>
              </a:lnSpc>
              <a:spcBef>
                <a:spcPts val="499"/>
              </a:spcBef>
              <a:buClr>
                <a:srgbClr val="FFFFFF"/>
              </a:buClr>
              <a:buFont typeface="Arial"/>
              <a:buChar char="•"/>
              <a:defRPr lang="en-US" sz="2800" b="0" u="none" strike="noStrike">
                <a:solidFill>
                  <a:schemeClr val="lt1"/>
                </a:solidFill>
                <a:effectLst/>
                <a:uFillTx/>
                <a:latin typeface="Gill Sans MT"/>
              </a:defRPr>
            </a:lvl2pPr>
            <a:lvl3pPr lvl="2" algn="l" defTabSz="914400">
              <a:lnSpc>
                <a:spcPct val="90000"/>
              </a:lnSpc>
              <a:spcBef>
                <a:spcPts val="499"/>
              </a:spcBef>
              <a:buClr>
                <a:srgbClr val="FFFFFF"/>
              </a:buClr>
              <a:buFont typeface="Arial"/>
              <a:buChar char="•"/>
              <a:defRPr lang="en-US" sz="2400" b="0" u="none" strike="noStrike">
                <a:solidFill>
                  <a:schemeClr val="lt1"/>
                </a:solidFill>
                <a:effectLst/>
                <a:uFillTx/>
                <a:latin typeface="Gill Sans MT"/>
              </a:defRPr>
            </a:lvl3pPr>
            <a:lvl4pPr lvl="3" algn="l" defTabSz="914400">
              <a:lnSpc>
                <a:spcPct val="90000"/>
              </a:lnSpc>
              <a:spcBef>
                <a:spcPts val="499"/>
              </a:spcBef>
              <a:buClr>
                <a:srgbClr val="FFFFFF"/>
              </a:buClr>
              <a:buFont typeface="Arial"/>
              <a:buChar char="•"/>
              <a:defRPr lang="en-US" sz="1800" b="0" u="none" strike="noStrike">
                <a:solidFill>
                  <a:schemeClr val="lt1"/>
                </a:solidFill>
                <a:effectLst/>
                <a:uFillTx/>
                <a:latin typeface="Gill Sans MT"/>
              </a:defRPr>
            </a:lvl4pPr>
            <a:lvl5pPr lvl="4" algn="l" defTabSz="914400">
              <a:lnSpc>
                <a:spcPct val="90000"/>
              </a:lnSpc>
              <a:spcBef>
                <a:spcPts val="499"/>
              </a:spcBef>
              <a:buClr>
                <a:srgbClr val="FFFFFF"/>
              </a:buClr>
              <a:buFont typeface="Arial"/>
              <a:buChar char="•"/>
              <a:defRPr lang="en-US" sz="1800" b="0" u="none" strike="noStrike">
                <a:solidFill>
                  <a:schemeClr val="lt1"/>
                </a:solidFill>
                <a:effectLst/>
                <a:uFillTx/>
                <a:latin typeface="Gill Sans MT"/>
              </a:defRPr>
            </a:lvl5pPr>
          </a:lstStyle>
          <a:p>
            <a:pPr marL="228600" indent="-228600" algn="l" defTabSz="914400">
              <a:lnSpc>
                <a:spcPct val="90000"/>
              </a:lnSpc>
              <a:spcBef>
                <a:spcPts val="1001"/>
              </a:spcBef>
              <a:buClr>
                <a:srgbClr val="FFFFFF"/>
              </a:buClr>
              <a:buFont typeface="Arial"/>
              <a:buChar char="•"/>
            </a:pPr>
            <a:r>
              <a:rPr lang="en-US" sz="3200" b="0" u="none" strike="noStrike">
                <a:solidFill>
                  <a:schemeClr val="lt1"/>
                </a:solidFill>
                <a:effectLst/>
                <a:uFillTx/>
                <a:latin typeface="Gill Sans MT"/>
              </a:rPr>
              <a:t>Click to edit Master text styles</a:t>
            </a:r>
          </a:p>
          <a:p>
            <a:pPr marL="685800" lvl="1" indent="-228600" algn="l" defTabSz="914400">
              <a:lnSpc>
                <a:spcPct val="90000"/>
              </a:lnSpc>
              <a:spcBef>
                <a:spcPts val="499"/>
              </a:spcBef>
              <a:buClr>
                <a:srgbClr val="FFFFFF"/>
              </a:buClr>
              <a:buFont typeface="Arial"/>
              <a:buChar char="•"/>
            </a:pPr>
            <a:r>
              <a:rPr lang="en-US" sz="2800" b="0" u="none" strike="noStrike">
                <a:solidFill>
                  <a:schemeClr val="lt1"/>
                </a:solidFill>
                <a:effectLst/>
                <a:uFillTx/>
                <a:latin typeface="Gill Sans MT"/>
              </a:rPr>
              <a:t>Second level</a:t>
            </a:r>
          </a:p>
          <a:p>
            <a:pPr marL="1143000" lvl="2" indent="-228600" algn="l" defTabSz="914400">
              <a:lnSpc>
                <a:spcPct val="90000"/>
              </a:lnSpc>
              <a:spcBef>
                <a:spcPts val="499"/>
              </a:spcBef>
              <a:buClr>
                <a:srgbClr val="FFFFFF"/>
              </a:buClr>
              <a:buFont typeface="Arial"/>
              <a:buChar char="•"/>
            </a:pPr>
            <a:r>
              <a:rPr lang="en-US" sz="2400" b="0" u="none" strike="noStrike">
                <a:solidFill>
                  <a:schemeClr val="lt1"/>
                </a:solidFill>
                <a:effectLst/>
                <a:uFillTx/>
                <a:latin typeface="Gill Sans MT"/>
              </a:rPr>
              <a:t>Third level</a:t>
            </a:r>
          </a:p>
          <a:p>
            <a:pPr marL="1600200" lvl="3" indent="-228600" algn="l" defTabSz="914400">
              <a:lnSpc>
                <a:spcPct val="90000"/>
              </a:lnSpc>
              <a:spcBef>
                <a:spcPts val="499"/>
              </a:spcBef>
              <a:buClr>
                <a:srgbClr val="FFFFFF"/>
              </a:buClr>
              <a:buFont typeface="Arial"/>
              <a:buChar char="•"/>
            </a:pPr>
            <a:r>
              <a:rPr lang="en-US" sz="1800" b="0" u="none" strike="noStrike">
                <a:solidFill>
                  <a:schemeClr val="lt1"/>
                </a:solidFill>
                <a:effectLst/>
                <a:uFillTx/>
                <a:latin typeface="Gill Sans MT"/>
              </a:rPr>
              <a:t>Fourth level</a:t>
            </a:r>
          </a:p>
          <a:p>
            <a:pPr marL="2057400" lvl="4" indent="-228600" algn="l" defTabSz="914400">
              <a:lnSpc>
                <a:spcPct val="90000"/>
              </a:lnSpc>
              <a:spcBef>
                <a:spcPts val="499"/>
              </a:spcBef>
              <a:buClr>
                <a:srgbClr val="FFFFFF"/>
              </a:buClr>
              <a:buFont typeface="Arial"/>
              <a:buChar char="•"/>
            </a:pPr>
            <a:r>
              <a:rPr lang="en-US" sz="1800" b="0" u="none" strike="noStrike">
                <a:solidFill>
                  <a:schemeClr val="lt1"/>
                </a:solidFill>
                <a:effectLst/>
                <a:uFillTx/>
                <a:latin typeface="Gill Sans MT"/>
              </a:rPr>
              <a:t>Fifth level</a:t>
            </a:r>
          </a:p>
        </p:txBody>
      </p:sp>
      <p:sp>
        <p:nvSpPr>
          <p:cNvPr id="127" name="TextBox 9"/>
          <p:cNvSpPr/>
          <p:nvPr/>
        </p:nvSpPr>
        <p:spPr>
          <a:xfrm>
            <a:off x="1343160" y="1235880"/>
            <a:ext cx="5198760" cy="14461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4400" b="1" u="none" strike="noStrike">
                <a:solidFill>
                  <a:schemeClr val="lt1"/>
                </a:solidFill>
                <a:effectLst/>
                <a:uFillTx/>
                <a:latin typeface="Gill Sans MT"/>
              </a:rPr>
              <a:t>On the previous episode…</a:t>
            </a:r>
            <a:endParaRPr lang="en-US" sz="4400" b="0" u="none" strike="noStrike">
              <a:solidFill>
                <a:srgbClr val="000000"/>
              </a:solidFill>
              <a:effectLst/>
              <a:uFillTx/>
              <a:latin typeface="Arial"/>
            </a:endParaRPr>
          </a:p>
        </p:txBody>
      </p:sp>
      <p:sp>
        <p:nvSpPr>
          <p:cNvPr id="128" name="TextBox 2"/>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CSCI 1430: This Episode">
    <p:bg>
      <p:bgPr>
        <a:solidFill>
          <a:srgbClr val="FFFFFF"/>
        </a:solidFill>
        <a:effectLst/>
      </p:bgPr>
    </p:bg>
    <p:spTree>
      <p:nvGrpSpPr>
        <p:cNvPr id="1" name=""/>
        <p:cNvGrpSpPr/>
        <p:nvPr/>
      </p:nvGrpSpPr>
      <p:grpSpPr>
        <a:xfrm>
          <a:off x="0" y="0"/>
          <a:ext cx="0" cy="0"/>
          <a:chOff x="0" y="0"/>
          <a:chExt cx="0" cy="0"/>
        </a:xfrm>
      </p:grpSpPr>
      <p:pic>
        <p:nvPicPr>
          <p:cNvPr id="129" name="Picture 2" descr="A picture containing text, outdoor, person, person&#10;&#10;Description automatically generated"/>
          <p:cNvPicPr/>
          <p:nvPr/>
        </p:nvPicPr>
        <p:blipFill>
          <a:blip r:embed="rId2"/>
          <a:stretch/>
        </p:blipFill>
        <p:spPr>
          <a:xfrm>
            <a:off x="0" y="0"/>
            <a:ext cx="12191760" cy="6857640"/>
          </a:xfrm>
          <a:prstGeom prst="rect">
            <a:avLst/>
          </a:prstGeom>
          <a:noFill/>
          <a:ln w="0">
            <a:noFill/>
          </a:ln>
        </p:spPr>
      </p:pic>
      <p:sp>
        <p:nvSpPr>
          <p:cNvPr id="130"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31" name="TextBox 3"/>
          <p:cNvSpPr/>
          <p:nvPr/>
        </p:nvSpPr>
        <p:spPr>
          <a:xfrm>
            <a:off x="0" y="0"/>
            <a:ext cx="8246880" cy="821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4800" b="0" u="none" strike="noStrike">
                <a:solidFill>
                  <a:schemeClr val="lt1"/>
                </a:solidFill>
                <a:effectLst/>
                <a:uFillTx/>
                <a:latin typeface="Norwester"/>
              </a:rPr>
              <a:t>CS 322</a:t>
            </a:r>
            <a:endParaRPr lang="en-US" sz="4800" b="0" u="none" strike="noStrike">
              <a:solidFill>
                <a:srgbClr val="000000"/>
              </a:solidFill>
              <a:effectLst/>
              <a:uFillTx/>
              <a:latin typeface="Arial"/>
            </a:endParaRPr>
          </a:p>
        </p:txBody>
      </p:sp>
      <p:sp>
        <p:nvSpPr>
          <p:cNvPr id="132" name="PlaceHolder 1"/>
          <p:cNvSpPr>
            <a:spLocks noGrp="1"/>
          </p:cNvSpPr>
          <p:nvPr>
            <p:ph type="body"/>
          </p:nvPr>
        </p:nvSpPr>
        <p:spPr>
          <a:xfrm>
            <a:off x="1343160" y="2171880"/>
            <a:ext cx="5198760" cy="3238200"/>
          </a:xfrm>
          <a:prstGeom prst="rect">
            <a:avLst/>
          </a:prstGeom>
          <a:noFill/>
          <a:ln w="0">
            <a:noFill/>
          </a:ln>
        </p:spPr>
        <p:txBody>
          <a:bodyPr lIns="90000" tIns="45000" rIns="90000" bIns="45000" anchor="t">
            <a:noAutofit/>
          </a:bodyPr>
          <a:lstStyle>
            <a:lvl1pPr algn="l" defTabSz="914400">
              <a:lnSpc>
                <a:spcPct val="90000"/>
              </a:lnSpc>
              <a:spcBef>
                <a:spcPts val="1001"/>
              </a:spcBef>
              <a:buClr>
                <a:srgbClr val="FFFFFF"/>
              </a:buClr>
              <a:buFont typeface="Arial"/>
              <a:buChar char="•"/>
              <a:defRPr lang="en-US" sz="3200" b="0" u="none" strike="noStrike">
                <a:solidFill>
                  <a:schemeClr val="lt1"/>
                </a:solidFill>
                <a:effectLst/>
                <a:uFillTx/>
                <a:latin typeface="Gill Sans MT"/>
              </a:defRPr>
            </a:lvl1pPr>
            <a:lvl2pPr lvl="1" algn="l" defTabSz="914400">
              <a:lnSpc>
                <a:spcPct val="90000"/>
              </a:lnSpc>
              <a:spcBef>
                <a:spcPts val="499"/>
              </a:spcBef>
              <a:buClr>
                <a:srgbClr val="FFFFFF"/>
              </a:buClr>
              <a:buFont typeface="Arial"/>
              <a:buChar char="•"/>
              <a:defRPr lang="en-US" sz="2800" b="0" u="none" strike="noStrike">
                <a:solidFill>
                  <a:schemeClr val="lt1"/>
                </a:solidFill>
                <a:effectLst/>
                <a:uFillTx/>
                <a:latin typeface="Gill Sans MT"/>
              </a:defRPr>
            </a:lvl2pPr>
            <a:lvl3pPr lvl="2" algn="l" defTabSz="914400">
              <a:lnSpc>
                <a:spcPct val="90000"/>
              </a:lnSpc>
              <a:spcBef>
                <a:spcPts val="499"/>
              </a:spcBef>
              <a:buClr>
                <a:srgbClr val="FFFFFF"/>
              </a:buClr>
              <a:buFont typeface="Arial"/>
              <a:buChar char="•"/>
              <a:defRPr lang="en-US" sz="2400" b="0" u="none" strike="noStrike">
                <a:solidFill>
                  <a:schemeClr val="lt1"/>
                </a:solidFill>
                <a:effectLst/>
                <a:uFillTx/>
                <a:latin typeface="Gill Sans MT"/>
              </a:defRPr>
            </a:lvl3pPr>
            <a:lvl4pPr lvl="3" algn="l" defTabSz="914400">
              <a:lnSpc>
                <a:spcPct val="90000"/>
              </a:lnSpc>
              <a:spcBef>
                <a:spcPts val="499"/>
              </a:spcBef>
              <a:buClr>
                <a:srgbClr val="FFFFFF"/>
              </a:buClr>
              <a:buFont typeface="Arial"/>
              <a:buChar char="•"/>
              <a:defRPr lang="en-US" sz="1800" b="0" u="none" strike="noStrike">
                <a:solidFill>
                  <a:schemeClr val="lt1"/>
                </a:solidFill>
                <a:effectLst/>
                <a:uFillTx/>
                <a:latin typeface="Gill Sans MT"/>
              </a:defRPr>
            </a:lvl4pPr>
            <a:lvl5pPr lvl="4" algn="l" defTabSz="914400">
              <a:lnSpc>
                <a:spcPct val="90000"/>
              </a:lnSpc>
              <a:spcBef>
                <a:spcPts val="499"/>
              </a:spcBef>
              <a:buClr>
                <a:srgbClr val="FFFFFF"/>
              </a:buClr>
              <a:buFont typeface="Arial"/>
              <a:buChar char="•"/>
              <a:defRPr lang="en-US" sz="1800" b="0" u="none" strike="noStrike">
                <a:solidFill>
                  <a:schemeClr val="lt1"/>
                </a:solidFill>
                <a:effectLst/>
                <a:uFillTx/>
                <a:latin typeface="Gill Sans MT"/>
              </a:defRPr>
            </a:lvl5pPr>
          </a:lstStyle>
          <a:p>
            <a:pPr marL="228600" indent="-228600" algn="l" defTabSz="914400">
              <a:lnSpc>
                <a:spcPct val="90000"/>
              </a:lnSpc>
              <a:spcBef>
                <a:spcPts val="1001"/>
              </a:spcBef>
              <a:buClr>
                <a:srgbClr val="FFFFFF"/>
              </a:buClr>
              <a:buFont typeface="Arial"/>
              <a:buChar char="•"/>
            </a:pPr>
            <a:r>
              <a:rPr lang="en-US" sz="3200" b="0" u="none" strike="noStrike">
                <a:solidFill>
                  <a:schemeClr val="lt1"/>
                </a:solidFill>
                <a:effectLst/>
                <a:uFillTx/>
                <a:latin typeface="Gill Sans MT"/>
              </a:rPr>
              <a:t>Click to edit Master text styles</a:t>
            </a:r>
          </a:p>
          <a:p>
            <a:pPr marL="685800" lvl="1" indent="-228600" algn="l" defTabSz="914400">
              <a:lnSpc>
                <a:spcPct val="90000"/>
              </a:lnSpc>
              <a:spcBef>
                <a:spcPts val="499"/>
              </a:spcBef>
              <a:buClr>
                <a:srgbClr val="FFFFFF"/>
              </a:buClr>
              <a:buFont typeface="Arial"/>
              <a:buChar char="•"/>
            </a:pPr>
            <a:r>
              <a:rPr lang="en-US" sz="2800" b="0" u="none" strike="noStrike">
                <a:solidFill>
                  <a:schemeClr val="lt1"/>
                </a:solidFill>
                <a:effectLst/>
                <a:uFillTx/>
                <a:latin typeface="Gill Sans MT"/>
              </a:rPr>
              <a:t>Second level</a:t>
            </a:r>
          </a:p>
          <a:p>
            <a:pPr marL="1143000" lvl="2" indent="-228600" algn="l" defTabSz="914400">
              <a:lnSpc>
                <a:spcPct val="90000"/>
              </a:lnSpc>
              <a:spcBef>
                <a:spcPts val="499"/>
              </a:spcBef>
              <a:buClr>
                <a:srgbClr val="FFFFFF"/>
              </a:buClr>
              <a:buFont typeface="Arial"/>
              <a:buChar char="•"/>
            </a:pPr>
            <a:r>
              <a:rPr lang="en-US" sz="2400" b="0" u="none" strike="noStrike">
                <a:solidFill>
                  <a:schemeClr val="lt1"/>
                </a:solidFill>
                <a:effectLst/>
                <a:uFillTx/>
                <a:latin typeface="Gill Sans MT"/>
              </a:rPr>
              <a:t>Third level</a:t>
            </a:r>
          </a:p>
          <a:p>
            <a:pPr marL="1600200" lvl="3" indent="-228600" algn="l" defTabSz="914400">
              <a:lnSpc>
                <a:spcPct val="90000"/>
              </a:lnSpc>
              <a:spcBef>
                <a:spcPts val="499"/>
              </a:spcBef>
              <a:buClr>
                <a:srgbClr val="FFFFFF"/>
              </a:buClr>
              <a:buFont typeface="Arial"/>
              <a:buChar char="•"/>
            </a:pPr>
            <a:r>
              <a:rPr lang="en-US" sz="1800" b="0" u="none" strike="noStrike">
                <a:solidFill>
                  <a:schemeClr val="lt1"/>
                </a:solidFill>
                <a:effectLst/>
                <a:uFillTx/>
                <a:latin typeface="Gill Sans MT"/>
              </a:rPr>
              <a:t>Fourth level</a:t>
            </a:r>
          </a:p>
          <a:p>
            <a:pPr marL="2057400" lvl="4" indent="-228600" algn="l" defTabSz="914400">
              <a:lnSpc>
                <a:spcPct val="90000"/>
              </a:lnSpc>
              <a:spcBef>
                <a:spcPts val="499"/>
              </a:spcBef>
              <a:buClr>
                <a:srgbClr val="FFFFFF"/>
              </a:buClr>
              <a:buFont typeface="Arial"/>
              <a:buChar char="•"/>
            </a:pPr>
            <a:r>
              <a:rPr lang="en-US" sz="1800" b="0" u="none" strike="noStrike">
                <a:solidFill>
                  <a:schemeClr val="lt1"/>
                </a:solidFill>
                <a:effectLst/>
                <a:uFillTx/>
                <a:latin typeface="Gill Sans MT"/>
              </a:rPr>
              <a:t>Fifth level</a:t>
            </a:r>
          </a:p>
        </p:txBody>
      </p:sp>
      <p:sp>
        <p:nvSpPr>
          <p:cNvPr id="133" name="TextBox 9"/>
          <p:cNvSpPr/>
          <p:nvPr/>
        </p:nvSpPr>
        <p:spPr>
          <a:xfrm>
            <a:off x="1343160" y="1206360"/>
            <a:ext cx="5198760" cy="7689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4400" b="1" u="none" strike="noStrike">
                <a:solidFill>
                  <a:schemeClr val="lt1"/>
                </a:solidFill>
                <a:effectLst/>
                <a:uFillTx/>
                <a:latin typeface="Gill Sans MT"/>
              </a:rPr>
              <a:t>On this episode…</a:t>
            </a:r>
            <a:endParaRPr lang="en-US" sz="4400" b="0" u="none" strike="noStrike">
              <a:solidFill>
                <a:srgbClr val="000000"/>
              </a:solidFill>
              <a:effectLst/>
              <a:uFillTx/>
              <a:latin typeface="Arial"/>
            </a:endParaRPr>
          </a:p>
        </p:txBody>
      </p:sp>
      <p:sp>
        <p:nvSpPr>
          <p:cNvPr id="134" name="PlaceHolder 2"/>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lvl1pPr indent="0" algn="l">
              <a:buNone/>
              <a:defRPr lang="en-US" sz="1800" b="0" u="none" strike="noStrike">
                <a:solidFill>
                  <a:schemeClr val="dk1"/>
                </a:solidFill>
                <a:effectLst/>
                <a:uFillTx/>
                <a:latin typeface="Gill Sans MT"/>
              </a:defRPr>
            </a:lvl1pPr>
          </a:lstStyle>
          <a:p>
            <a:pPr indent="0" algn="l">
              <a:buNone/>
            </a:pPr>
            <a:r>
              <a:rPr lang="en-US" sz="1800" b="0" u="none" strike="noStrike">
                <a:solidFill>
                  <a:schemeClr val="dk1"/>
                </a:solidFill>
                <a:effectLst/>
                <a:uFillTx/>
                <a:latin typeface="Gill Sans MT"/>
              </a:rPr>
              <a:t>Click to edit the title text format</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CSCI 1430: Next Episode">
    <p:bg>
      <p:bgPr>
        <a:solidFill>
          <a:srgbClr val="FFFFFF"/>
        </a:solidFill>
        <a:effectLst/>
      </p:bgPr>
    </p:bg>
    <p:spTree>
      <p:nvGrpSpPr>
        <p:cNvPr id="1" name=""/>
        <p:cNvGrpSpPr/>
        <p:nvPr/>
      </p:nvGrpSpPr>
      <p:grpSpPr>
        <a:xfrm>
          <a:off x="0" y="0"/>
          <a:ext cx="0" cy="0"/>
          <a:chOff x="0" y="0"/>
          <a:chExt cx="0" cy="0"/>
        </a:xfrm>
      </p:grpSpPr>
      <p:pic>
        <p:nvPicPr>
          <p:cNvPr id="135" name="Picture 2" descr="A picture containing text, outdoor, person, person&#10;&#10;Description automatically generated"/>
          <p:cNvPicPr/>
          <p:nvPr/>
        </p:nvPicPr>
        <p:blipFill>
          <a:blip r:embed="rId2"/>
          <a:stretch/>
        </p:blipFill>
        <p:spPr>
          <a:xfrm>
            <a:off x="0" y="0"/>
            <a:ext cx="12191760" cy="6857640"/>
          </a:xfrm>
          <a:prstGeom prst="rect">
            <a:avLst/>
          </a:prstGeom>
          <a:noFill/>
          <a:ln w="0">
            <a:noFill/>
          </a:ln>
        </p:spPr>
      </p:pic>
      <p:sp>
        <p:nvSpPr>
          <p:cNvPr id="136"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37" name="Picture 9" descr="A picture containing transport, yellow&#10;&#10;Description automatically generated"/>
          <p:cNvPicPr/>
          <p:nvPr/>
        </p:nvPicPr>
        <p:blipFill>
          <a:blip r:embed="rId3"/>
          <a:stretch/>
        </p:blipFill>
        <p:spPr>
          <a:xfrm>
            <a:off x="0" y="0"/>
            <a:ext cx="12191760" cy="6857640"/>
          </a:xfrm>
          <a:prstGeom prst="rect">
            <a:avLst/>
          </a:prstGeom>
          <a:noFill/>
          <a:ln w="0">
            <a:noFill/>
          </a:ln>
        </p:spPr>
      </p:pic>
      <p:sp>
        <p:nvSpPr>
          <p:cNvPr id="138" name="TextBox 4"/>
          <p:cNvSpPr/>
          <p:nvPr/>
        </p:nvSpPr>
        <p:spPr>
          <a:xfrm>
            <a:off x="6095880" y="844560"/>
            <a:ext cx="5198760" cy="7689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4400" b="1" u="none" strike="noStrike">
                <a:solidFill>
                  <a:schemeClr val="dk1"/>
                </a:solidFill>
                <a:effectLst/>
                <a:uFillTx/>
                <a:latin typeface="Gill Sans MT"/>
              </a:rPr>
              <a:t>Next episode...</a:t>
            </a:r>
            <a:endParaRPr lang="en-US" sz="4400" b="0" u="none" strike="noStrike">
              <a:solidFill>
                <a:srgbClr val="000000"/>
              </a:solidFill>
              <a:effectLst/>
              <a:uFillTx/>
              <a:latin typeface="Arial"/>
            </a:endParaRPr>
          </a:p>
        </p:txBody>
      </p:sp>
      <p:sp>
        <p:nvSpPr>
          <p:cNvPr id="139" name="TextBox 3"/>
          <p:cNvSpPr/>
          <p:nvPr/>
        </p:nvSpPr>
        <p:spPr>
          <a:xfrm>
            <a:off x="0" y="0"/>
            <a:ext cx="8246880" cy="821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4800" b="0" u="none" strike="noStrike">
                <a:solidFill>
                  <a:schemeClr val="dk1"/>
                </a:solidFill>
                <a:effectLst/>
                <a:uFillTx/>
                <a:latin typeface="Norwester"/>
              </a:rPr>
              <a:t>CS 322</a:t>
            </a:r>
            <a:endParaRPr lang="en-US" sz="4800" b="0" u="none" strike="noStrike">
              <a:solidFill>
                <a:srgbClr val="000000"/>
              </a:solidFill>
              <a:effectLst/>
              <a:uFillTx/>
              <a:latin typeface="Arial"/>
            </a:endParaRPr>
          </a:p>
        </p:txBody>
      </p:sp>
      <p:sp>
        <p:nvSpPr>
          <p:cNvPr id="140" name="PlaceHolder 1"/>
          <p:cNvSpPr>
            <a:spLocks noGrp="1"/>
          </p:cNvSpPr>
          <p:nvPr>
            <p:ph type="body"/>
          </p:nvPr>
        </p:nvSpPr>
        <p:spPr>
          <a:xfrm>
            <a:off x="6095880" y="1809720"/>
            <a:ext cx="5198760" cy="3238200"/>
          </a:xfrm>
          <a:prstGeom prst="rect">
            <a:avLst/>
          </a:prstGeom>
          <a:noFill/>
          <a:ln w="0">
            <a:noFill/>
          </a:ln>
        </p:spPr>
        <p:txBody>
          <a:bodyPr lIns="90000" tIns="45000" rIns="90000" bIns="45000" anchor="t">
            <a:noAutofit/>
          </a:bodyPr>
          <a:lstStyle>
            <a:lvl1pPr algn="l" defTabSz="914400">
              <a:lnSpc>
                <a:spcPct val="90000"/>
              </a:lnSpc>
              <a:spcBef>
                <a:spcPts val="1001"/>
              </a:spcBef>
              <a:buClr>
                <a:srgbClr val="000000"/>
              </a:buClr>
              <a:buFont typeface="Arial"/>
              <a:buChar char="•"/>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18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Click to edit Master text styles</a:t>
            </a: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1800" b="0" u="none" strike="noStrike">
                <a:solidFill>
                  <a:schemeClr val="dk1"/>
                </a:solidFill>
                <a:effectLst/>
                <a:uFillTx/>
                <a:latin typeface="Gill Sans MT"/>
              </a:rPr>
              <a:t>Fifth level</a:t>
            </a:r>
          </a:p>
        </p:txBody>
      </p:sp>
      <p:sp>
        <p:nvSpPr>
          <p:cNvPr id="141" name="TextBox 11"/>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Wallpapercrafter.com</a:t>
            </a:r>
            <a:endParaRPr lang="en-US" sz="1000" b="0" u="none" strike="noStrike">
              <a:solidFill>
                <a:srgbClr val="000000"/>
              </a:solidFill>
              <a:effectLst/>
              <a:uFillTx/>
              <a:latin typeface="Arial"/>
            </a:endParaRPr>
          </a:p>
        </p:txBody>
      </p:sp>
      <p:sp>
        <p:nvSpPr>
          <p:cNvPr id="142" name="PlaceHolder 2"/>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lvl1pPr indent="0" algn="l">
              <a:buNone/>
              <a:defRPr lang="en-US" sz="1800" b="0" u="none" strike="noStrike">
                <a:solidFill>
                  <a:schemeClr val="dk1"/>
                </a:solidFill>
                <a:effectLst/>
                <a:uFillTx/>
                <a:latin typeface="Gill Sans MT"/>
              </a:defRPr>
            </a:lvl1pPr>
          </a:lstStyle>
          <a:p>
            <a:pPr indent="0" algn="l">
              <a:buNone/>
            </a:pPr>
            <a:r>
              <a:rPr lang="en-US" sz="1800" b="0" u="none" strike="noStrike">
                <a:solidFill>
                  <a:schemeClr val="dk1"/>
                </a:solidFill>
                <a:effectLst/>
                <a:uFillTx/>
                <a:latin typeface="Gill Sans MT"/>
              </a:rPr>
              <a:t>Click to edit the title text format</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Default 1">
    <p:bg>
      <p:bgPr>
        <a:solidFill>
          <a:srgbClr val="FFFFFF"/>
        </a:solidFill>
        <a:effectLst/>
      </p:bgPr>
    </p:bg>
    <p:spTree>
      <p:nvGrpSpPr>
        <p:cNvPr id="1" name=""/>
        <p:cNvGrpSpPr/>
        <p:nvPr/>
      </p:nvGrpSpPr>
      <p:grpSpPr>
        <a:xfrm>
          <a:off x="0" y="0"/>
          <a:ext cx="0" cy="0"/>
          <a:chOff x="0" y="0"/>
          <a:chExt cx="0" cy="0"/>
        </a:xfrm>
      </p:grpSpPr>
      <p:sp>
        <p:nvSpPr>
          <p:cNvPr id="143"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44" name="Picture 2"/>
          <p:cNvPicPr/>
          <p:nvPr/>
        </p:nvPicPr>
        <p:blipFill>
          <a:blip r:embed="rId2"/>
          <a:srcRect b="8982"/>
          <a:stretch/>
        </p:blipFill>
        <p:spPr>
          <a:xfrm>
            <a:off x="0" y="0"/>
            <a:ext cx="12191760" cy="6857640"/>
          </a:xfrm>
          <a:prstGeom prst="rect">
            <a:avLst/>
          </a:prstGeom>
          <a:noFill/>
          <a:ln w="0">
            <a:noFill/>
          </a:ln>
        </p:spPr>
      </p:pic>
      <p:sp>
        <p:nvSpPr>
          <p:cNvPr id="145"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46" name="PlaceHolder 1"/>
          <p:cNvSpPr>
            <a:spLocks noGrp="1"/>
          </p:cNvSpPr>
          <p:nvPr>
            <p:ph type="title" hasCustomPrompt="1"/>
          </p:nvPr>
        </p:nvSpPr>
        <p:spPr>
          <a:xfrm>
            <a:off x="383400" y="1003680"/>
            <a:ext cx="4081320" cy="1027080"/>
          </a:xfrm>
          <a:prstGeom prst="rect">
            <a:avLst/>
          </a:prstGeom>
          <a:noFill/>
          <a:ln w="0">
            <a:noFill/>
          </a:ln>
        </p:spPr>
        <p:txBody>
          <a:bodyPr lIns="90000" tIns="45000" rIns="90000" bIns="45000" anchor="b">
            <a:noAutofit/>
          </a:bodyPr>
          <a:lstStyle>
            <a:lvl1pPr indent="0" algn="ctr" defTabSz="914400">
              <a:lnSpc>
                <a:spcPct val="90000"/>
              </a:lnSpc>
              <a:buNone/>
              <a:defRPr lang="en-US" sz="4400" b="1" u="none" strike="noStrike">
                <a:solidFill>
                  <a:schemeClr val="lt1"/>
                </a:solidFill>
                <a:effectLst/>
                <a:uFillTx/>
                <a:latin typeface="Gill Sans MT"/>
              </a:defRPr>
            </a:lvl1pPr>
          </a:lstStyle>
          <a:p>
            <a:pPr indent="0" algn="ctr" defTabSz="914400">
              <a:lnSpc>
                <a:spcPct val="90000"/>
              </a:lnSpc>
              <a:buNone/>
            </a:pPr>
            <a:r>
              <a:rPr lang="en-US" sz="4400" b="1" u="none" strike="noStrike">
                <a:solidFill>
                  <a:schemeClr val="lt1"/>
                </a:solidFill>
                <a:effectLst/>
                <a:uFillTx/>
                <a:latin typeface="Gill Sans MT"/>
              </a:rPr>
              <a:t>Title</a:t>
            </a:r>
          </a:p>
        </p:txBody>
      </p:sp>
      <p:sp>
        <p:nvSpPr>
          <p:cNvPr id="147" name="TextBox 3"/>
          <p:cNvSpPr/>
          <p:nvPr/>
        </p:nvSpPr>
        <p:spPr>
          <a:xfrm>
            <a:off x="0" y="0"/>
            <a:ext cx="8246880" cy="821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4800" b="0" u="none" strike="noStrike">
                <a:solidFill>
                  <a:schemeClr val="lt1"/>
                </a:solidFill>
                <a:effectLst/>
                <a:uFillTx/>
                <a:latin typeface="Norwester"/>
              </a:rPr>
              <a:t>CS 322</a:t>
            </a:r>
            <a:endParaRPr lang="en-US" sz="4800" b="0" u="none" strike="noStrike">
              <a:solidFill>
                <a:srgbClr val="000000"/>
              </a:solidFill>
              <a:effectLst/>
              <a:uFillTx/>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1_Section Header">
    <p:bg>
      <p:bgPr>
        <a:solidFill>
          <a:srgbClr val="FFFFFF"/>
        </a:solidFill>
        <a:effectLst/>
      </p:bgPr>
    </p:bg>
    <p:spTree>
      <p:nvGrpSpPr>
        <p:cNvPr id="1" name=""/>
        <p:cNvGrpSpPr/>
        <p:nvPr/>
      </p:nvGrpSpPr>
      <p:grpSpPr>
        <a:xfrm>
          <a:off x="0" y="0"/>
          <a:ext cx="0" cy="0"/>
          <a:chOff x="0" y="0"/>
          <a:chExt cx="0" cy="0"/>
        </a:xfrm>
      </p:grpSpPr>
      <p:sp>
        <p:nvSpPr>
          <p:cNvPr id="148"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49" name="Picture 2"/>
          <p:cNvPicPr/>
          <p:nvPr/>
        </p:nvPicPr>
        <p:blipFill>
          <a:blip r:embed="rId2"/>
          <a:srcRect b="8982"/>
          <a:stretch/>
        </p:blipFill>
        <p:spPr>
          <a:xfrm>
            <a:off x="0" y="0"/>
            <a:ext cx="12191760" cy="6857640"/>
          </a:xfrm>
          <a:prstGeom prst="rect">
            <a:avLst/>
          </a:prstGeom>
          <a:noFill/>
          <a:ln w="0">
            <a:noFill/>
          </a:ln>
        </p:spPr>
      </p:pic>
      <p:sp>
        <p:nvSpPr>
          <p:cNvPr id="150"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51" name="PlaceHolder 1"/>
          <p:cNvSpPr>
            <a:spLocks noGrp="1"/>
          </p:cNvSpPr>
          <p:nvPr>
            <p:ph type="title" hasCustomPrompt="1"/>
          </p:nvPr>
        </p:nvSpPr>
        <p:spPr>
          <a:xfrm>
            <a:off x="383400" y="1003680"/>
            <a:ext cx="4081320" cy="1027080"/>
          </a:xfrm>
          <a:prstGeom prst="rect">
            <a:avLst/>
          </a:prstGeom>
          <a:noFill/>
          <a:ln w="0">
            <a:noFill/>
          </a:ln>
        </p:spPr>
        <p:txBody>
          <a:bodyPr lIns="90000" tIns="45000" rIns="90000" bIns="45000" anchor="b">
            <a:noAutofit/>
          </a:bodyPr>
          <a:lstStyle>
            <a:lvl1pPr indent="0" algn="ctr" defTabSz="914400">
              <a:lnSpc>
                <a:spcPct val="90000"/>
              </a:lnSpc>
              <a:buNone/>
              <a:defRPr lang="en-US" sz="4400" b="1" u="none" strike="noStrike">
                <a:solidFill>
                  <a:schemeClr val="lt1"/>
                </a:solidFill>
                <a:effectLst/>
                <a:uFillTx/>
                <a:latin typeface="Gill Sans MT"/>
              </a:defRPr>
            </a:lvl1pPr>
          </a:lstStyle>
          <a:p>
            <a:pPr indent="0" algn="ctr" defTabSz="914400">
              <a:lnSpc>
                <a:spcPct val="90000"/>
              </a:lnSpc>
              <a:buNone/>
            </a:pPr>
            <a:r>
              <a:rPr lang="en-US" sz="4400" b="1" u="none" strike="noStrike">
                <a:solidFill>
                  <a:schemeClr val="lt1"/>
                </a:solidFill>
                <a:effectLst/>
                <a:uFillTx/>
                <a:latin typeface="Gill Sans MT"/>
              </a:rPr>
              <a:t>Title</a:t>
            </a:r>
          </a:p>
        </p:txBody>
      </p:sp>
      <p:sp>
        <p:nvSpPr>
          <p:cNvPr id="152" name="TextBox 3"/>
          <p:cNvSpPr/>
          <p:nvPr/>
        </p:nvSpPr>
        <p:spPr>
          <a:xfrm>
            <a:off x="0" y="0"/>
            <a:ext cx="8246880" cy="821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4800" b="0" u="none" strike="noStrike">
                <a:solidFill>
                  <a:schemeClr val="lt1"/>
                </a:solidFill>
                <a:effectLst/>
                <a:uFillTx/>
                <a:latin typeface="Norwester"/>
              </a:rPr>
              <a:t>CS 322</a:t>
            </a:r>
            <a:endParaRPr lang="en-US" sz="4800" b="0" u="none" strike="noStrike">
              <a:solidFill>
                <a:srgbClr val="000000"/>
              </a:solidFill>
              <a:effectLst/>
              <a:uFillTx/>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Default 2">
    <p:bg>
      <p:bgPr>
        <a:solidFill>
          <a:srgbClr val="FFFFFF"/>
        </a:solidFill>
        <a:effectLst/>
      </p:bgPr>
    </p:bg>
    <p:spTree>
      <p:nvGrpSpPr>
        <p:cNvPr id="1" name=""/>
        <p:cNvGrpSpPr/>
        <p:nvPr/>
      </p:nvGrpSpPr>
      <p:grpSpPr>
        <a:xfrm>
          <a:off x="0" y="0"/>
          <a:ext cx="0" cy="0"/>
          <a:chOff x="0" y="0"/>
          <a:chExt cx="0" cy="0"/>
        </a:xfrm>
      </p:grpSpPr>
      <p:sp>
        <p:nvSpPr>
          <p:cNvPr id="153"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54" name="Picture 2"/>
          <p:cNvPicPr/>
          <p:nvPr/>
        </p:nvPicPr>
        <p:blipFill>
          <a:blip r:embed="rId2"/>
          <a:srcRect b="8982"/>
          <a:stretch/>
        </p:blipFill>
        <p:spPr>
          <a:xfrm>
            <a:off x="0" y="0"/>
            <a:ext cx="12191760" cy="6857640"/>
          </a:xfrm>
          <a:prstGeom prst="rect">
            <a:avLst/>
          </a:prstGeom>
          <a:noFill/>
          <a:ln w="0">
            <a:noFill/>
          </a:ln>
        </p:spPr>
      </p:pic>
      <p:sp>
        <p:nvSpPr>
          <p:cNvPr id="155"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56" name="PlaceHolder 1"/>
          <p:cNvSpPr>
            <a:spLocks noGrp="1"/>
          </p:cNvSpPr>
          <p:nvPr>
            <p:ph type="dt" idx="16"/>
          </p:nvPr>
        </p:nvSpPr>
        <p:spPr>
          <a:xfrm>
            <a:off x="0" y="0"/>
            <a:ext cx="0" cy="0"/>
          </a:xfrm>
          <a:prstGeom prst="rect">
            <a:avLst/>
          </a:prstGeom>
          <a:noFill/>
          <a:ln w="0">
            <a:noFill/>
          </a:ln>
        </p:spPr>
        <p:txBody>
          <a:bodyPr lIns="90000" tIns="-45000" rIns="90000" bIns="-45000" anchor="t">
            <a:noAutofit/>
          </a:bodyPr>
          <a:lstStyle>
            <a:lvl1pPr indent="0" algn="l">
              <a:buNone/>
              <a:defRPr lang="en-US" sz="1400" b="0" u="none" strike="noStrike">
                <a:solidFill>
                  <a:srgbClr val="000000"/>
                </a:solidFill>
                <a:effectLst/>
                <a:uFillTx/>
                <a:latin typeface="Times New Roman"/>
              </a:defRPr>
            </a:lvl1pPr>
          </a:lstStyle>
          <a:p>
            <a:pPr indent="0" algn="l">
              <a:buNone/>
            </a:pPr>
            <a:r>
              <a:rPr lang="en-US" sz="1400" b="0" u="none" strike="noStrike">
                <a:solidFill>
                  <a:srgbClr val="000000"/>
                </a:solidFill>
                <a:effectLst/>
                <a:uFillTx/>
                <a:latin typeface="Times New Roman"/>
              </a:rPr>
              <a:t>&lt;date/time&gt;</a:t>
            </a:r>
          </a:p>
        </p:txBody>
      </p:sp>
      <p:sp>
        <p:nvSpPr>
          <p:cNvPr id="157" name="PlaceHolder 2"/>
          <p:cNvSpPr>
            <a:spLocks noGrp="1"/>
          </p:cNvSpPr>
          <p:nvPr>
            <p:ph type="ftr" idx="17"/>
          </p:nvPr>
        </p:nvSpPr>
        <p:spPr>
          <a:xfrm>
            <a:off x="0" y="0"/>
            <a:ext cx="0" cy="0"/>
          </a:xfrm>
          <a:prstGeom prst="rect">
            <a:avLst/>
          </a:prstGeom>
          <a:noFill/>
          <a:ln w="0">
            <a:noFill/>
          </a:ln>
        </p:spPr>
        <p:txBody>
          <a:bodyPr lIns="90000" tIns="-45000" rIns="90000" bIns="-45000" anchor="t">
            <a:noAutofit/>
          </a:bodyPr>
          <a:lstStyle>
            <a:lvl1pPr indent="0" algn="ctr">
              <a:buNone/>
              <a:defRPr lang="en-US" sz="1400" b="0" u="none" strike="noStrike">
                <a:solidFill>
                  <a:srgbClr val="000000"/>
                </a:solidFill>
                <a:effectLst/>
                <a:uFillTx/>
                <a:latin typeface="Times New Roman"/>
              </a:defRPr>
            </a:lvl1pPr>
          </a:lstStyle>
          <a:p>
            <a:pPr indent="0" algn="ctr">
              <a:buNone/>
            </a:pPr>
            <a:r>
              <a:rPr lang="en-US" sz="1400" b="0" u="none" strike="noStrike">
                <a:solidFill>
                  <a:srgbClr val="000000"/>
                </a:solidFill>
                <a:effectLst/>
                <a:uFillTx/>
                <a:latin typeface="Times New Roman"/>
              </a:rPr>
              <a:t>&lt;footer&gt;</a:t>
            </a:r>
          </a:p>
        </p:txBody>
      </p:sp>
      <p:sp>
        <p:nvSpPr>
          <p:cNvPr id="158" name="PlaceHolder 3"/>
          <p:cNvSpPr>
            <a:spLocks noGrp="1"/>
          </p:cNvSpPr>
          <p:nvPr>
            <p:ph type="sldNum" idx="18"/>
          </p:nvPr>
        </p:nvSpPr>
        <p:spPr>
          <a:xfrm>
            <a:off x="0" y="0"/>
            <a:ext cx="0" cy="0"/>
          </a:xfrm>
          <a:prstGeom prst="rect">
            <a:avLst/>
          </a:prstGeom>
          <a:noFill/>
          <a:ln w="0">
            <a:noFill/>
          </a:ln>
        </p:spPr>
        <p:txBody>
          <a:bodyPr lIns="90000" tIns="-45000" rIns="90000" bIns="-45000" anchor="t">
            <a:noAutofit/>
          </a:bodyPr>
          <a:lstStyle>
            <a:lvl1pPr indent="0" algn="l" defTabSz="914400">
              <a:lnSpc>
                <a:spcPct val="100000"/>
              </a:lnSpc>
              <a:buNone/>
              <a:defRPr lang="en-US" sz="1800" b="0" u="none" strike="noStrike">
                <a:solidFill>
                  <a:schemeClr val="dk1"/>
                </a:solidFill>
                <a:effectLst/>
                <a:uFillTx/>
                <a:latin typeface="Gill Sans MT"/>
              </a:defRPr>
            </a:lvl1pPr>
          </a:lstStyle>
          <a:p>
            <a:pPr indent="0" algn="l" defTabSz="914400">
              <a:lnSpc>
                <a:spcPct val="100000"/>
              </a:lnSpc>
              <a:buNone/>
            </a:pPr>
            <a:fld id="{C0796A4F-7EE1-46BE-A08F-39BC18E0905D}" type="slidenum">
              <a:rPr lang="en-US" sz="1800" b="0" u="none" strike="noStrike">
                <a:solidFill>
                  <a:schemeClr val="dk1"/>
                </a:solidFill>
                <a:effectLst/>
                <a:uFillTx/>
                <a:latin typeface="Gill Sans MT"/>
              </a:rPr>
              <a:t>‹#›</a:t>
            </a:fld>
            <a:endParaRPr lang="en-US" sz="1800" b="0" u="none" strike="noStrike">
              <a:solidFill>
                <a:srgbClr val="000000"/>
              </a:solidFill>
              <a:effectLst/>
              <a:uFillTx/>
              <a:latin typeface="Times New Roman"/>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Custom Layout">
    <p:bg>
      <p:bgPr>
        <a:solidFill>
          <a:srgbClr val="FFFFFF"/>
        </a:solidFill>
        <a:effectLst/>
      </p:bgPr>
    </p:bg>
    <p:spTree>
      <p:nvGrpSpPr>
        <p:cNvPr id="1" name=""/>
        <p:cNvGrpSpPr/>
        <p:nvPr/>
      </p:nvGrpSpPr>
      <p:grpSpPr>
        <a:xfrm>
          <a:off x="0" y="0"/>
          <a:ext cx="0" cy="0"/>
          <a:chOff x="0" y="0"/>
          <a:chExt cx="0" cy="0"/>
        </a:xfrm>
      </p:grpSpPr>
      <p:sp>
        <p:nvSpPr>
          <p:cNvPr id="159"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60"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61" name="Picture 2"/>
          <p:cNvPicPr/>
          <p:nvPr/>
        </p:nvPicPr>
        <p:blipFill>
          <a:blip r:embed="rId2"/>
          <a:srcRect t="6318" b="10052"/>
          <a:stretch/>
        </p:blipFill>
        <p:spPr>
          <a:xfrm>
            <a:off x="-12240" y="0"/>
            <a:ext cx="12203640" cy="6857640"/>
          </a:xfrm>
          <a:prstGeom prst="rect">
            <a:avLst/>
          </a:prstGeom>
          <a:noFill/>
          <a:ln w="0">
            <a:noFill/>
          </a:ln>
        </p:spPr>
      </p:pic>
      <p:sp>
        <p:nvSpPr>
          <p:cNvPr id="162" name="Title 1"/>
          <p:cNvSpPr/>
          <p:nvPr/>
        </p:nvSpPr>
        <p:spPr>
          <a:xfrm>
            <a:off x="0" y="0"/>
            <a:ext cx="7191000" cy="1027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defTabSz="914400">
              <a:lnSpc>
                <a:spcPct val="90000"/>
              </a:lnSpc>
            </a:pPr>
            <a:r>
              <a:rPr lang="en-US" sz="4400" b="1" u="none" strike="noStrike">
                <a:solidFill>
                  <a:schemeClr val="lt1"/>
                </a:solidFill>
                <a:effectLst/>
                <a:uFillTx/>
                <a:latin typeface="Gill Sans MT"/>
              </a:rPr>
              <a:t>Intermission / Questions</a:t>
            </a:r>
            <a:endParaRPr lang="en-US" sz="4400" b="0" u="none" strike="noStrike">
              <a:solidFill>
                <a:srgbClr val="000000"/>
              </a:solidFill>
              <a:effectLst/>
              <a:uFillTx/>
              <a:latin typeface="Arial"/>
            </a:endParaRPr>
          </a:p>
        </p:txBody>
      </p:sp>
      <p:sp>
        <p:nvSpPr>
          <p:cNvPr id="163" name="TextBox 5"/>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1_Custom Layout">
    <p:bg>
      <p:bgPr>
        <a:solidFill>
          <a:srgbClr val="FFFFFF"/>
        </a:solidFill>
        <a:effectLst/>
      </p:bgPr>
    </p:bg>
    <p:spTree>
      <p:nvGrpSpPr>
        <p:cNvPr id="1" name=""/>
        <p:cNvGrpSpPr/>
        <p:nvPr/>
      </p:nvGrpSpPr>
      <p:grpSpPr>
        <a:xfrm>
          <a:off x="0" y="0"/>
          <a:ext cx="0" cy="0"/>
          <a:chOff x="0" y="0"/>
          <a:chExt cx="0" cy="0"/>
        </a:xfrm>
      </p:grpSpPr>
      <p:sp>
        <p:nvSpPr>
          <p:cNvPr id="164"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65"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66" name="Picture 2"/>
          <p:cNvPicPr/>
          <p:nvPr/>
        </p:nvPicPr>
        <p:blipFill>
          <a:blip r:embed="rId2"/>
          <a:srcRect l="17182"/>
          <a:stretch/>
        </p:blipFill>
        <p:spPr>
          <a:xfrm>
            <a:off x="0" y="0"/>
            <a:ext cx="12191760" cy="6860160"/>
          </a:xfrm>
          <a:prstGeom prst="rect">
            <a:avLst/>
          </a:prstGeom>
          <a:noFill/>
          <a:ln w="0">
            <a:noFill/>
          </a:ln>
        </p:spPr>
      </p:pic>
      <p:sp>
        <p:nvSpPr>
          <p:cNvPr id="167" name="Title 1"/>
          <p:cNvSpPr/>
          <p:nvPr/>
        </p:nvSpPr>
        <p:spPr>
          <a:xfrm>
            <a:off x="4276800" y="0"/>
            <a:ext cx="7914960" cy="1027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defTabSz="914400">
              <a:lnSpc>
                <a:spcPct val="90000"/>
              </a:lnSpc>
              <a:tabLst>
                <a:tab pos="0" algn="l"/>
              </a:tabLst>
            </a:pPr>
            <a:r>
              <a:rPr lang="en-US" sz="4400" b="1" u="none" strike="noStrike">
                <a:solidFill>
                  <a:schemeClr val="lt1"/>
                </a:solidFill>
                <a:effectLst/>
                <a:uFillTx/>
                <a:latin typeface="Gill Sans MT"/>
              </a:rPr>
              <a:t>Intermission / Questions</a:t>
            </a:r>
            <a:endParaRPr lang="en-US" sz="4400" b="0" u="none" strike="noStrike">
              <a:solidFill>
                <a:srgbClr val="000000"/>
              </a:solidFill>
              <a:effectLst/>
              <a:uFillTx/>
              <a:latin typeface="Arial"/>
            </a:endParaRPr>
          </a:p>
        </p:txBody>
      </p:sp>
      <p:sp>
        <p:nvSpPr>
          <p:cNvPr id="168"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2_Custom Layout">
    <p:bg>
      <p:bgPr>
        <a:solidFill>
          <a:srgbClr val="FFFFFF"/>
        </a:solidFill>
        <a:effectLst/>
      </p:bgPr>
    </p:bg>
    <p:spTree>
      <p:nvGrpSpPr>
        <p:cNvPr id="1" name=""/>
        <p:cNvGrpSpPr/>
        <p:nvPr/>
      </p:nvGrpSpPr>
      <p:grpSpPr>
        <a:xfrm>
          <a:off x="0" y="0"/>
          <a:ext cx="0" cy="0"/>
          <a:chOff x="0" y="0"/>
          <a:chExt cx="0" cy="0"/>
        </a:xfrm>
      </p:grpSpPr>
      <p:sp>
        <p:nvSpPr>
          <p:cNvPr id="169"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70"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71" name="Picture 2"/>
          <p:cNvPicPr/>
          <p:nvPr/>
        </p:nvPicPr>
        <p:blipFill>
          <a:blip r:embed="rId2"/>
          <a:srcRect l="3003" r="23266"/>
          <a:stretch/>
        </p:blipFill>
        <p:spPr>
          <a:xfrm>
            <a:off x="0" y="0"/>
            <a:ext cx="12191760" cy="6857640"/>
          </a:xfrm>
          <a:prstGeom prst="rect">
            <a:avLst/>
          </a:prstGeom>
          <a:noFill/>
          <a:ln w="0">
            <a:noFill/>
          </a:ln>
        </p:spPr>
      </p:pic>
      <p:sp>
        <p:nvSpPr>
          <p:cNvPr id="172" name="Title 1"/>
          <p:cNvSpPr/>
          <p:nvPr/>
        </p:nvSpPr>
        <p:spPr>
          <a:xfrm>
            <a:off x="0" y="0"/>
            <a:ext cx="7248240" cy="1027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defTabSz="914400">
              <a:lnSpc>
                <a:spcPct val="90000"/>
              </a:lnSpc>
            </a:pPr>
            <a:r>
              <a:rPr lang="en-US" sz="4400" b="1" u="none" strike="noStrike">
                <a:solidFill>
                  <a:schemeClr val="dk1"/>
                </a:solidFill>
                <a:effectLst/>
                <a:uFillTx/>
                <a:latin typeface="Gill Sans MT"/>
              </a:rPr>
              <a:t>Intermission / Questions</a:t>
            </a:r>
            <a:endParaRPr lang="en-US" sz="4400" b="0" u="none" strike="noStrike">
              <a:solidFill>
                <a:srgbClr val="000000"/>
              </a:solidFill>
              <a:effectLst/>
              <a:uFillTx/>
              <a:latin typeface="Arial"/>
            </a:endParaRPr>
          </a:p>
        </p:txBody>
      </p:sp>
      <p:sp>
        <p:nvSpPr>
          <p:cNvPr id="173"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3_Custom Layout">
    <p:bg>
      <p:bgPr>
        <a:solidFill>
          <a:srgbClr val="FFFFFF"/>
        </a:solidFill>
        <a:effectLst/>
      </p:bgPr>
    </p:bg>
    <p:spTree>
      <p:nvGrpSpPr>
        <p:cNvPr id="1" name=""/>
        <p:cNvGrpSpPr/>
        <p:nvPr/>
      </p:nvGrpSpPr>
      <p:grpSpPr>
        <a:xfrm>
          <a:off x="0" y="0"/>
          <a:ext cx="0" cy="0"/>
          <a:chOff x="0" y="0"/>
          <a:chExt cx="0" cy="0"/>
        </a:xfrm>
      </p:grpSpPr>
      <p:sp>
        <p:nvSpPr>
          <p:cNvPr id="174"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75"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76" name="Picture 2"/>
          <p:cNvPicPr/>
          <p:nvPr/>
        </p:nvPicPr>
        <p:blipFill>
          <a:blip r:embed="rId2"/>
          <a:stretch/>
        </p:blipFill>
        <p:spPr>
          <a:xfrm>
            <a:off x="905040" y="0"/>
            <a:ext cx="10380240" cy="6857640"/>
          </a:xfrm>
          <a:prstGeom prst="rect">
            <a:avLst/>
          </a:prstGeom>
          <a:noFill/>
          <a:ln w="0">
            <a:noFill/>
          </a:ln>
        </p:spPr>
      </p:pic>
      <p:sp>
        <p:nvSpPr>
          <p:cNvPr id="177" name="Title 1"/>
          <p:cNvSpPr/>
          <p:nvPr/>
        </p:nvSpPr>
        <p:spPr>
          <a:xfrm>
            <a:off x="-1440" y="0"/>
            <a:ext cx="4081320" cy="1370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ctr" defTabSz="914400">
              <a:lnSpc>
                <a:spcPct val="90000"/>
              </a:lnSpc>
            </a:pPr>
            <a:r>
              <a:rPr lang="en-US" sz="4400" b="1" u="none" strike="noStrike">
                <a:solidFill>
                  <a:schemeClr val="dk1"/>
                </a:solidFill>
                <a:effectLst/>
                <a:uFillTx/>
                <a:latin typeface="Gill Sans MT"/>
              </a:rPr>
              <a:t>Intermission</a:t>
            </a:r>
            <a:endParaRPr lang="en-US" sz="4400" b="0" u="none" strike="noStrike">
              <a:solidFill>
                <a:srgbClr val="000000"/>
              </a:solidFill>
              <a:effectLst/>
              <a:uFillTx/>
              <a:latin typeface="Arial"/>
            </a:endParaRPr>
          </a:p>
          <a:p>
            <a:pPr algn="ctr" defTabSz="914400">
              <a:lnSpc>
                <a:spcPct val="90000"/>
              </a:lnSpc>
            </a:pPr>
            <a:r>
              <a:rPr lang="en-US" sz="4400" b="1" u="none" strike="noStrike">
                <a:solidFill>
                  <a:schemeClr val="dk1"/>
                </a:solidFill>
                <a:effectLst/>
                <a:uFillTx/>
                <a:latin typeface="Gill Sans MT"/>
              </a:rPr>
              <a:t>Questions</a:t>
            </a:r>
            <a:endParaRPr lang="en-US" sz="4400" b="0" u="none" strike="noStrike">
              <a:solidFill>
                <a:srgbClr val="000000"/>
              </a:solidFill>
              <a:effectLst/>
              <a:uFillTx/>
              <a:latin typeface="Arial"/>
            </a:endParaRPr>
          </a:p>
        </p:txBody>
      </p:sp>
      <p:sp>
        <p:nvSpPr>
          <p:cNvPr id="178"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dk1"/>
                </a:solidFill>
                <a:effectLst/>
                <a:uFillTx/>
                <a:latin typeface="Gill Sans MT"/>
              </a:rPr>
              <a:t>Image Credit: Pixar Animation Studios</a:t>
            </a:r>
            <a:endParaRPr lang="en-US" sz="1000" b="0" u="none" strike="noStrike">
              <a:solidFill>
                <a:srgbClr val="000000"/>
              </a:solidFill>
              <a:effectLst/>
              <a:uFillTx/>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4_Custom Layout">
    <p:bg>
      <p:bgPr>
        <a:solidFill>
          <a:srgbClr val="FFFFFF"/>
        </a:solidFill>
        <a:effectLst/>
      </p:bgPr>
    </p:bg>
    <p:spTree>
      <p:nvGrpSpPr>
        <p:cNvPr id="1" name=""/>
        <p:cNvGrpSpPr/>
        <p:nvPr/>
      </p:nvGrpSpPr>
      <p:grpSpPr>
        <a:xfrm>
          <a:off x="0" y="0"/>
          <a:ext cx="0" cy="0"/>
          <a:chOff x="0" y="0"/>
          <a:chExt cx="0" cy="0"/>
        </a:xfrm>
      </p:grpSpPr>
      <p:sp>
        <p:nvSpPr>
          <p:cNvPr id="179"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80"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81" name="Picture 2"/>
          <p:cNvPicPr/>
          <p:nvPr/>
        </p:nvPicPr>
        <p:blipFill>
          <a:blip r:embed="rId2"/>
          <a:stretch/>
        </p:blipFill>
        <p:spPr>
          <a:xfrm>
            <a:off x="879480" y="0"/>
            <a:ext cx="10432800" cy="6857640"/>
          </a:xfrm>
          <a:prstGeom prst="rect">
            <a:avLst/>
          </a:prstGeom>
          <a:noFill/>
          <a:ln w="0">
            <a:noFill/>
          </a:ln>
        </p:spPr>
      </p:pic>
      <p:sp>
        <p:nvSpPr>
          <p:cNvPr id="182"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dk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83" name="Title 1"/>
          <p:cNvSpPr/>
          <p:nvPr/>
        </p:nvSpPr>
        <p:spPr>
          <a:xfrm>
            <a:off x="-1440" y="0"/>
            <a:ext cx="4081320" cy="1370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ctr" defTabSz="914400">
              <a:lnSpc>
                <a:spcPct val="90000"/>
              </a:lnSpc>
            </a:pPr>
            <a:r>
              <a:rPr lang="en-US" sz="4400" b="1" u="none" strike="noStrike">
                <a:solidFill>
                  <a:schemeClr val="dk1"/>
                </a:solidFill>
                <a:effectLst/>
                <a:uFillTx/>
                <a:latin typeface="Gill Sans MT"/>
              </a:rPr>
              <a:t>Intermission</a:t>
            </a:r>
            <a:endParaRPr lang="en-US" sz="4400" b="0" u="none" strike="noStrike">
              <a:solidFill>
                <a:srgbClr val="000000"/>
              </a:solidFill>
              <a:effectLst/>
              <a:uFillTx/>
              <a:latin typeface="Arial"/>
            </a:endParaRPr>
          </a:p>
          <a:p>
            <a:pPr algn="ctr" defTabSz="914400">
              <a:lnSpc>
                <a:spcPct val="90000"/>
              </a:lnSpc>
            </a:pPr>
            <a:r>
              <a:rPr lang="en-US" sz="4400" b="1" u="none" strike="noStrike">
                <a:solidFill>
                  <a:schemeClr val="dk1"/>
                </a:solidFill>
                <a:effectLst/>
                <a:uFillTx/>
                <a:latin typeface="Gill Sans MT"/>
              </a:rPr>
              <a:t>Questions</a:t>
            </a:r>
            <a:endParaRPr lang="en-US" sz="4400" b="0" u="none" strike="noStrike">
              <a:solidFill>
                <a:srgbClr val="000000"/>
              </a:solidFill>
              <a:effectLst/>
              <a:uFillTx/>
              <a:latin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5_Custom Layout">
    <p:bg>
      <p:bgPr>
        <a:solidFill>
          <a:srgbClr val="FFFFFF"/>
        </a:solidFill>
        <a:effectLst/>
      </p:bgPr>
    </p:bg>
    <p:spTree>
      <p:nvGrpSpPr>
        <p:cNvPr id="1" name=""/>
        <p:cNvGrpSpPr/>
        <p:nvPr/>
      </p:nvGrpSpPr>
      <p:grpSpPr>
        <a:xfrm>
          <a:off x="0" y="0"/>
          <a:ext cx="0" cy="0"/>
          <a:chOff x="0" y="0"/>
          <a:chExt cx="0" cy="0"/>
        </a:xfrm>
      </p:grpSpPr>
      <p:sp>
        <p:nvSpPr>
          <p:cNvPr id="184"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85" name="TextBox 3"/>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lt1"/>
                </a:solidFill>
                <a:effectLst/>
                <a:uFillTx/>
                <a:latin typeface="Gill Sans MT"/>
              </a:rPr>
              <a:t>Image Credit: Pixar Animation Studios</a:t>
            </a:r>
            <a:endParaRPr lang="en-US" sz="1000" b="0" u="none" strike="noStrike">
              <a:solidFill>
                <a:srgbClr val="000000"/>
              </a:solidFill>
              <a:effectLst/>
              <a:uFillTx/>
              <a:latin typeface="Arial"/>
            </a:endParaRPr>
          </a:p>
        </p:txBody>
      </p:sp>
      <p:pic>
        <p:nvPicPr>
          <p:cNvPr id="186" name="Picture 2"/>
          <p:cNvPicPr/>
          <p:nvPr/>
        </p:nvPicPr>
        <p:blipFill>
          <a:blip r:embed="rId2"/>
          <a:stretch/>
        </p:blipFill>
        <p:spPr>
          <a:xfrm>
            <a:off x="660240" y="0"/>
            <a:ext cx="10604160" cy="6885360"/>
          </a:xfrm>
          <a:prstGeom prst="rect">
            <a:avLst/>
          </a:prstGeom>
          <a:noFill/>
          <a:ln w="0">
            <a:noFill/>
          </a:ln>
        </p:spPr>
      </p:pic>
      <p:sp>
        <p:nvSpPr>
          <p:cNvPr id="187" name="Title 1"/>
          <p:cNvSpPr/>
          <p:nvPr/>
        </p:nvSpPr>
        <p:spPr>
          <a:xfrm>
            <a:off x="0" y="5830560"/>
            <a:ext cx="7438680" cy="1027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defTabSz="914400">
              <a:lnSpc>
                <a:spcPct val="90000"/>
              </a:lnSpc>
              <a:tabLst>
                <a:tab pos="0" algn="l"/>
              </a:tabLst>
            </a:pPr>
            <a:r>
              <a:rPr lang="en-US" sz="4400" b="1" u="none" strike="noStrike">
                <a:solidFill>
                  <a:schemeClr val="dk1"/>
                </a:solidFill>
                <a:effectLst/>
                <a:uFillTx/>
                <a:latin typeface="Gill Sans MT"/>
              </a:rPr>
              <a:t>Intermission / Questions</a:t>
            </a:r>
            <a:endParaRPr lang="en-US" sz="4400" b="0" u="none" strike="noStrike">
              <a:solidFill>
                <a:srgbClr val="000000"/>
              </a:solidFill>
              <a:effectLst/>
              <a:uFillTx/>
              <a:latin typeface="Arial"/>
            </a:endParaRPr>
          </a:p>
        </p:txBody>
      </p:sp>
      <p:sp>
        <p:nvSpPr>
          <p:cNvPr id="188" name="TextBox 4"/>
          <p:cNvSpPr/>
          <p:nvPr/>
        </p:nvSpPr>
        <p:spPr>
          <a:xfrm>
            <a:off x="10076040" y="6611760"/>
            <a:ext cx="21157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dk1"/>
                </a:solidFill>
                <a:effectLst/>
                <a:uFillTx/>
                <a:latin typeface="Gill Sans MT"/>
              </a:rPr>
              <a:t>Image Credit: Pixar Animation Studios</a:t>
            </a:r>
            <a:endParaRPr lang="en-US" sz="1000" b="0" u="none" strike="noStrike">
              <a:solidFill>
                <a:srgbClr val="000000"/>
              </a:solidFill>
              <a:effectLst/>
              <a:uFillTx/>
              <a:latin typeface="Arial"/>
            </a:endParaRPr>
          </a:p>
        </p:txBody>
      </p:sp>
      <p:sp>
        <p:nvSpPr>
          <p:cNvPr id="189"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lvl1pPr indent="0" algn="l">
              <a:buNone/>
              <a:defRPr lang="en-US" sz="1800" b="0" u="none" strike="noStrike">
                <a:solidFill>
                  <a:schemeClr val="dk1"/>
                </a:solidFill>
                <a:effectLst/>
                <a:uFillTx/>
                <a:latin typeface="Gill Sans MT"/>
              </a:defRPr>
            </a:lvl1pPr>
          </a:lstStyle>
          <a:p>
            <a:pPr indent="0" algn="l">
              <a:buNone/>
            </a:pPr>
            <a:r>
              <a:rPr lang="en-US" sz="1800" b="0" u="none" strike="noStrike">
                <a:solidFill>
                  <a:schemeClr val="dk1"/>
                </a:solidFill>
                <a:effectLst/>
                <a:uFillTx/>
                <a:latin typeface="Gill Sans MT"/>
              </a:rPr>
              <a:t>Click to edit the title text format</a:t>
            </a:r>
          </a:p>
        </p:txBody>
      </p:sp>
      <p:sp>
        <p:nvSpPr>
          <p:cNvPr id="190" name="PlaceHolder 2"/>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lvl1pPr algn="l">
              <a:lnSpc>
                <a:spcPct val="90000"/>
              </a:lnSpc>
              <a:spcBef>
                <a:spcPts val="1417"/>
              </a:spcBef>
              <a:buClr>
                <a:srgbClr val="000000"/>
              </a:buClr>
              <a:buSzPct val="45000"/>
              <a:buFont typeface="Wingdings" charset="2"/>
              <a:buChar char=""/>
              <a:defRPr lang="en-US" sz="3200" b="0" u="none" strike="noStrike">
                <a:solidFill>
                  <a:schemeClr val="dk1"/>
                </a:solidFill>
                <a:effectLst/>
                <a:uFillTx/>
                <a:latin typeface="Gill Sans MT"/>
              </a:defRPr>
            </a:lvl1pPr>
            <a:lvl2pPr lvl="1" algn="l">
              <a:lnSpc>
                <a:spcPct val="90000"/>
              </a:lnSpc>
              <a:spcBef>
                <a:spcPts val="1134"/>
              </a:spcBef>
              <a:buClr>
                <a:srgbClr val="000000"/>
              </a:buClr>
              <a:buSzPct val="75000"/>
              <a:buFont typeface="Symbol" charset="2"/>
              <a:buChar char=""/>
              <a:defRPr lang="en-US" sz="2400" b="0" u="none" strike="noStrike">
                <a:solidFill>
                  <a:schemeClr val="dk1"/>
                </a:solidFill>
                <a:effectLst/>
                <a:uFillTx/>
                <a:latin typeface="Gill Sans MT"/>
              </a:defRPr>
            </a:lvl2pPr>
            <a:lvl3pPr lvl="2" algn="l">
              <a:lnSpc>
                <a:spcPct val="90000"/>
              </a:lnSpc>
              <a:spcBef>
                <a:spcPts val="850"/>
              </a:spcBef>
              <a:buClr>
                <a:srgbClr val="000000"/>
              </a:buClr>
              <a:buSzPct val="45000"/>
              <a:buFont typeface="Wingdings" charset="2"/>
              <a:buChar char=""/>
              <a:defRPr lang="en-US" sz="1800" b="0" u="none" strike="noStrike">
                <a:solidFill>
                  <a:schemeClr val="dk1"/>
                </a:solidFill>
                <a:effectLst/>
                <a:uFillTx/>
                <a:latin typeface="Gill Sans MT"/>
              </a:defRPr>
            </a:lvl3pPr>
            <a:lvl4pPr lvl="3" algn="l">
              <a:lnSpc>
                <a:spcPct val="90000"/>
              </a:lnSpc>
              <a:spcBef>
                <a:spcPts val="567"/>
              </a:spcBef>
              <a:buClr>
                <a:srgbClr val="000000"/>
              </a:buClr>
              <a:buSzPct val="75000"/>
              <a:buFont typeface="Symbol" charset="2"/>
              <a:buChar char=""/>
              <a:defRPr lang="en-US" sz="1800" b="0" u="none" strike="noStrike">
                <a:solidFill>
                  <a:schemeClr val="dk1"/>
                </a:solidFill>
                <a:effectLst/>
                <a:uFillTx/>
                <a:latin typeface="Gill Sans MT"/>
              </a:defRPr>
            </a:lvl4pPr>
            <a:lvl5pPr lvl="4" algn="l">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Gill Sans MT"/>
              </a:defRPr>
            </a:lvl5pPr>
            <a:lvl6pPr lvl="5" algn="l">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Gill Sans MT"/>
              </a:defRPr>
            </a:lvl6pPr>
            <a:lvl7pPr lvl="6" algn="l">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Gill Sans MT"/>
              </a:defRPr>
            </a:lvl7pPr>
          </a:lstStyle>
          <a:p>
            <a:pPr marL="432000" indent="-324000" algn="l">
              <a:lnSpc>
                <a:spcPct val="90000"/>
              </a:lnSpc>
              <a:spcBef>
                <a:spcPts val="1417"/>
              </a:spcBef>
              <a:buClr>
                <a:srgbClr val="000000"/>
              </a:buClr>
              <a:buSzPct val="45000"/>
              <a:buFont typeface="Wingdings" charset="2"/>
              <a:buChar char=""/>
            </a:pPr>
            <a:r>
              <a:rPr lang="en-US" sz="3200" b="0" u="none" strike="noStrike">
                <a:solidFill>
                  <a:schemeClr val="dk1"/>
                </a:solidFill>
                <a:effectLst/>
                <a:uFillTx/>
                <a:latin typeface="Gill Sans MT"/>
              </a:rPr>
              <a:t>Click to edit the outline text format</a:t>
            </a:r>
          </a:p>
          <a:p>
            <a:pPr marL="864000" lvl="1" indent="-324000" algn="l">
              <a:lnSpc>
                <a:spcPct val="90000"/>
              </a:lnSpc>
              <a:spcBef>
                <a:spcPts val="1134"/>
              </a:spcBef>
              <a:buClr>
                <a:srgbClr val="000000"/>
              </a:buClr>
              <a:buSzPct val="75000"/>
              <a:buFont typeface="Symbol" charset="2"/>
              <a:buChar char=""/>
            </a:pPr>
            <a:r>
              <a:rPr lang="en-US" sz="2400" b="0" u="none" strike="noStrike">
                <a:solidFill>
                  <a:schemeClr val="dk1"/>
                </a:solidFill>
                <a:effectLst/>
                <a:uFillTx/>
                <a:latin typeface="Gill Sans MT"/>
              </a:rPr>
              <a:t>Second Outline Level</a:t>
            </a:r>
          </a:p>
          <a:p>
            <a:pPr marL="1296000" lvl="2" indent="-288000" algn="l">
              <a:lnSpc>
                <a:spcPct val="90000"/>
              </a:lnSpc>
              <a:spcBef>
                <a:spcPts val="850"/>
              </a:spcBef>
              <a:buClr>
                <a:srgbClr val="000000"/>
              </a:buClr>
              <a:buSzPct val="45000"/>
              <a:buFont typeface="Wingdings" charset="2"/>
              <a:buChar char=""/>
            </a:pPr>
            <a:r>
              <a:rPr lang="en-US" sz="1800" b="0" u="none" strike="noStrike">
                <a:solidFill>
                  <a:schemeClr val="dk1"/>
                </a:solidFill>
                <a:effectLst/>
                <a:uFillTx/>
                <a:latin typeface="Gill Sans MT"/>
              </a:rPr>
              <a:t>Third Outline Level</a:t>
            </a:r>
          </a:p>
          <a:p>
            <a:pPr marL="1728000" lvl="3" indent="-216000" algn="l">
              <a:lnSpc>
                <a:spcPct val="90000"/>
              </a:lnSpc>
              <a:spcBef>
                <a:spcPts val="567"/>
              </a:spcBef>
              <a:buClr>
                <a:srgbClr val="000000"/>
              </a:buClr>
              <a:buSzPct val="75000"/>
              <a:buFont typeface="Symbol" charset="2"/>
              <a:buChar char=""/>
            </a:pPr>
            <a:r>
              <a:rPr lang="en-US" sz="1800" b="0" u="none" strike="noStrike">
                <a:solidFill>
                  <a:schemeClr val="dk1"/>
                </a:solidFill>
                <a:effectLst/>
                <a:uFillTx/>
                <a:latin typeface="Gill Sans MT"/>
              </a:rPr>
              <a:t>Fourth Outline Level</a:t>
            </a:r>
          </a:p>
          <a:p>
            <a:pPr marL="2160000" lvl="4" indent="-216000" algn="l">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Gill Sans MT"/>
              </a:rPr>
              <a:t>Fifth Outline Level</a:t>
            </a:r>
          </a:p>
          <a:p>
            <a:pPr marL="2592000" lvl="5" indent="-216000" algn="l">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Gill Sans MT"/>
              </a:rPr>
              <a:t>Sixth Outline Level</a:t>
            </a:r>
          </a:p>
          <a:p>
            <a:pPr marL="3024000" lvl="6" indent="-216000" algn="l">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Gill Sans MT"/>
              </a:rPr>
              <a:t>Seventh Outline Level</a:t>
            </a: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Default 3">
    <p:spTree>
      <p:nvGrpSpPr>
        <p:cNvPr id="1" name=""/>
        <p:cNvGrpSpPr/>
        <p:nvPr/>
      </p:nvGrpSpPr>
      <p:grpSpPr>
        <a:xfrm>
          <a:off x="0" y="0"/>
          <a:ext cx="0" cy="0"/>
          <a:chOff x="0" y="0"/>
          <a:chExt cx="0" cy="0"/>
        </a:xfrm>
      </p:grpSpPr>
      <p:sp>
        <p:nvSpPr>
          <p:cNvPr id="2" name="PlaceHolder 1"/>
          <p:cNvSpPr>
            <a:spLocks noGrp="1"/>
          </p:cNvSpPr>
          <p:nvPr>
            <p:ph type="sldNum" idx="19"/>
          </p:nvPr>
        </p:nvSpPr>
        <p:spPr/>
        <p:txBody>
          <a:bodyPr/>
          <a:lstStyle/>
          <a:p>
            <a:fld id="{A53DB405-901A-48FE-9A80-F2CC9247196F}" type="slidenum">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Default 4">
    <p:bg>
      <p:bgPr>
        <a:solidFill>
          <a:srgbClr val="FFFFFF"/>
        </a:solidFill>
        <a:effectLst/>
      </p:bgPr>
    </p:bg>
    <p:spTree>
      <p:nvGrpSpPr>
        <p:cNvPr id="1" name=""/>
        <p:cNvGrpSpPr/>
        <p:nvPr/>
      </p:nvGrpSpPr>
      <p:grpSpPr>
        <a:xfrm>
          <a:off x="0" y="0"/>
          <a:ext cx="0" cy="0"/>
          <a:chOff x="0" y="0"/>
          <a:chExt cx="0" cy="0"/>
        </a:xfrm>
      </p:grpSpPr>
      <p:sp>
        <p:nvSpPr>
          <p:cNvPr id="195" name="PlaceHolder 1"/>
          <p:cNvSpPr>
            <a:spLocks noGrp="1"/>
          </p:cNvSpPr>
          <p:nvPr>
            <p:ph type="title" hasCustomPrompt="1"/>
          </p:nvPr>
        </p:nvSpPr>
        <p:spPr>
          <a:xfrm>
            <a:off x="831960" y="2766240"/>
            <a:ext cx="10515240" cy="1795680"/>
          </a:xfrm>
          <a:prstGeom prst="rect">
            <a:avLst/>
          </a:prstGeom>
          <a:noFill/>
          <a:ln w="0">
            <a:noFill/>
          </a:ln>
        </p:spPr>
        <p:txBody>
          <a:bodyPr lIns="90000" tIns="45000" rIns="90000" bIns="45000" anchor="b">
            <a:noAutofit/>
          </a:bodyPr>
          <a:lstStyle>
            <a:lvl1pPr indent="0" algn="ctr" defTabSz="914400">
              <a:lnSpc>
                <a:spcPct val="90000"/>
              </a:lnSpc>
              <a:buNone/>
              <a:defRPr lang="en-US" sz="5400" b="1" u="none" strike="noStrike">
                <a:solidFill>
                  <a:schemeClr val="dk1"/>
                </a:solidFill>
                <a:effectLst/>
                <a:uFillTx/>
                <a:latin typeface="Gill Sans MT"/>
              </a:defRPr>
            </a:lvl1pPr>
          </a:lstStyle>
          <a:p>
            <a:pPr indent="0" algn="ctr" defTabSz="914400">
              <a:lnSpc>
                <a:spcPct val="90000"/>
              </a:lnSpc>
              <a:buNone/>
            </a:pPr>
            <a:r>
              <a:rPr lang="en-US" sz="5400" b="1" u="none" strike="noStrike">
                <a:solidFill>
                  <a:schemeClr val="dk1"/>
                </a:solidFill>
                <a:effectLst/>
                <a:uFillTx/>
                <a:latin typeface="Gill Sans MT"/>
              </a:rPr>
              <a:t>Title</a:t>
            </a:r>
          </a:p>
        </p:txBody>
      </p:sp>
      <p:sp>
        <p:nvSpPr>
          <p:cNvPr id="196" name="PlaceHolder 2"/>
          <p:cNvSpPr>
            <a:spLocks noGrp="1"/>
          </p:cNvSpPr>
          <p:nvPr>
            <p:ph type="body" hasCustomPrompt="1"/>
          </p:nvPr>
        </p:nvSpPr>
        <p:spPr>
          <a:xfrm>
            <a:off x="831960" y="4856400"/>
            <a:ext cx="10515240" cy="516240"/>
          </a:xfrm>
          <a:prstGeom prst="rect">
            <a:avLst/>
          </a:prstGeom>
          <a:noFill/>
          <a:ln w="0">
            <a:noFill/>
          </a:ln>
        </p:spPr>
        <p:txBody>
          <a:bodyPr lIns="90000" tIns="45000" rIns="90000" bIns="45000" anchor="t">
            <a:noAutofit/>
          </a:bodyPr>
          <a:lstStyle>
            <a:lvl1pPr indent="0" algn="ctr" defTabSz="914400">
              <a:lnSpc>
                <a:spcPct val="90000"/>
              </a:lnSpc>
              <a:spcBef>
                <a:spcPts val="1001"/>
              </a:spcBef>
              <a:buNone/>
              <a:tabLst>
                <a:tab pos="0" algn="l"/>
              </a:tabLst>
              <a:defRPr lang="en-US" sz="2800" b="0" u="none" strike="noStrike">
                <a:solidFill>
                  <a:schemeClr val="lt2">
                    <a:lumMod val="25000"/>
                  </a:schemeClr>
                </a:solidFill>
                <a:effectLst/>
                <a:uFillTx/>
                <a:latin typeface="Gill Sans MT"/>
              </a:defRPr>
            </a:lvl1pPr>
          </a:lstStyle>
          <a:p>
            <a:pPr indent="0" algn="ctr" defTabSz="914400">
              <a:lnSpc>
                <a:spcPct val="90000"/>
              </a:lnSpc>
              <a:spcBef>
                <a:spcPts val="1001"/>
              </a:spcBef>
              <a:buNone/>
              <a:tabLst>
                <a:tab pos="0" algn="l"/>
              </a:tabLst>
            </a:pPr>
            <a:r>
              <a:rPr lang="en-US" sz="2800" b="0" u="none" strike="noStrike">
                <a:solidFill>
                  <a:schemeClr val="lt2">
                    <a:lumMod val="25000"/>
                  </a:schemeClr>
                </a:solidFill>
                <a:effectLst/>
                <a:uFillTx/>
                <a:latin typeface="Gill Sans MT"/>
              </a:rPr>
              <a:t>Srinath Sridhar</a:t>
            </a:r>
            <a:endParaRPr lang="en-US" sz="2800" b="0" i="1" u="none" strike="noStrike">
              <a:solidFill>
                <a:schemeClr val="lt2">
                  <a:lumMod val="25000"/>
                </a:schemeClr>
              </a:solidFill>
              <a:effectLst/>
              <a:uFillTx/>
              <a:latin typeface="Gill Sans MT"/>
            </a:endParaRPr>
          </a:p>
        </p:txBody>
      </p:sp>
      <p:sp>
        <p:nvSpPr>
          <p:cNvPr id="197" name="PlaceHolder 3"/>
          <p:cNvSpPr>
            <a:spLocks noGrp="1"/>
          </p:cNvSpPr>
          <p:nvPr>
            <p:ph type="body" hasCustomPrompt="1"/>
          </p:nvPr>
        </p:nvSpPr>
        <p:spPr>
          <a:xfrm>
            <a:off x="831960" y="5373360"/>
            <a:ext cx="10515240" cy="1027080"/>
          </a:xfrm>
          <a:prstGeom prst="rect">
            <a:avLst/>
          </a:prstGeom>
          <a:noFill/>
          <a:ln w="0">
            <a:noFill/>
          </a:ln>
        </p:spPr>
        <p:txBody>
          <a:bodyPr lIns="90000" tIns="45000" rIns="90000" bIns="45000" anchor="t">
            <a:noAutofit/>
          </a:bodyPr>
          <a:lstStyle>
            <a:lvl1pPr indent="0" algn="ctr" defTabSz="914400">
              <a:lnSpc>
                <a:spcPct val="90000"/>
              </a:lnSpc>
              <a:spcBef>
                <a:spcPts val="1001"/>
              </a:spcBef>
              <a:buNone/>
              <a:tabLst>
                <a:tab pos="0" algn="l"/>
              </a:tabLst>
              <a:defRPr lang="en-US" sz="2400" b="0" i="1" u="none" strike="noStrike">
                <a:solidFill>
                  <a:schemeClr val="lt2">
                    <a:lumMod val="25000"/>
                  </a:schemeClr>
                </a:solidFill>
                <a:effectLst/>
                <a:uFillTx/>
                <a:latin typeface="Gill Sans MT"/>
              </a:defRPr>
            </a:lvl1pPr>
            <a:lvl2pPr indent="0" algn="ctr" defTabSz="914400">
              <a:lnSpc>
                <a:spcPct val="90000"/>
              </a:lnSpc>
              <a:spcBef>
                <a:spcPts val="1001"/>
              </a:spcBef>
              <a:buNone/>
              <a:tabLst>
                <a:tab pos="0" algn="l"/>
              </a:tabLst>
              <a:defRPr lang="en-US" sz="2400" b="0" i="1" u="none" strike="noStrike">
                <a:solidFill>
                  <a:schemeClr val="lt2">
                    <a:lumMod val="25000"/>
                  </a:schemeClr>
                </a:solidFill>
                <a:effectLst/>
                <a:uFillTx/>
                <a:latin typeface="Gill Sans MT"/>
              </a:defRPr>
            </a:lvl2pPr>
          </a:lstStyle>
          <a:p>
            <a:pPr indent="0" algn="ctr" defTabSz="914400">
              <a:lnSpc>
                <a:spcPct val="90000"/>
              </a:lnSpc>
              <a:spcBef>
                <a:spcPts val="1001"/>
              </a:spcBef>
              <a:buNone/>
              <a:tabLst>
                <a:tab pos="0" algn="l"/>
              </a:tabLst>
            </a:pPr>
            <a:r>
              <a:rPr lang="en-US" sz="2400" b="0" i="1" u="none" strike="noStrike">
                <a:solidFill>
                  <a:schemeClr val="lt2">
                    <a:lumMod val="25000"/>
                  </a:schemeClr>
                </a:solidFill>
                <a:effectLst/>
                <a:uFillTx/>
                <a:latin typeface="Gill Sans MT"/>
              </a:rPr>
              <a:t>Venue</a:t>
            </a:r>
          </a:p>
          <a:p>
            <a:pPr indent="0" algn="ctr" defTabSz="914400">
              <a:lnSpc>
                <a:spcPct val="90000"/>
              </a:lnSpc>
              <a:spcBef>
                <a:spcPts val="1001"/>
              </a:spcBef>
              <a:buNone/>
              <a:tabLst>
                <a:tab pos="0" algn="l"/>
              </a:tabLst>
            </a:pPr>
            <a:r>
              <a:rPr lang="en-US" sz="2400" b="0" i="1" u="none" strike="noStrike">
                <a:solidFill>
                  <a:schemeClr val="lt2">
                    <a:lumMod val="25000"/>
                  </a:schemeClr>
                </a:solidFill>
                <a:effectLst/>
                <a:uFillTx/>
                <a:latin typeface="Gill Sans MT"/>
              </a:rPr>
              <a:t>1 January 1970</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Default 5">
    <p:bg>
      <p:bgPr>
        <a:solidFill>
          <a:srgbClr val="FFFFFF"/>
        </a:solidFill>
        <a:effectLst/>
      </p:bgPr>
    </p:bg>
    <p:spTree>
      <p:nvGrpSpPr>
        <p:cNvPr id="1" name=""/>
        <p:cNvGrpSpPr/>
        <p:nvPr/>
      </p:nvGrpSpPr>
      <p:grpSpPr>
        <a:xfrm>
          <a:off x="0" y="0"/>
          <a:ext cx="0" cy="0"/>
          <a:chOff x="0" y="0"/>
          <a:chExt cx="0" cy="0"/>
        </a:xfrm>
      </p:grpSpPr>
      <p:sp>
        <p:nvSpPr>
          <p:cNvPr id="198" name="PlaceHolder 1"/>
          <p:cNvSpPr>
            <a:spLocks noGrp="1"/>
          </p:cNvSpPr>
          <p:nvPr>
            <p:ph type="sldNum" idx="20"/>
          </p:nvPr>
        </p:nvSpPr>
        <p:spPr>
          <a:xfrm>
            <a:off x="9448920" y="6647040"/>
            <a:ext cx="2742840" cy="210600"/>
          </a:xfrm>
          <a:prstGeom prst="rect">
            <a:avLst/>
          </a:prstGeom>
          <a:noFill/>
          <a:ln w="0">
            <a:noFill/>
          </a:ln>
        </p:spPr>
        <p:txBody>
          <a:bodyPr lIns="90000" tIns="45000" rIns="90000" bIns="45000" anchor="t">
            <a:noAutofit/>
          </a:bodyPr>
          <a:lstStyle>
            <a:lvl1pPr indent="0" algn="ctr" defTabSz="914400">
              <a:lnSpc>
                <a:spcPct val="90000"/>
              </a:lnSpc>
              <a:spcBef>
                <a:spcPts val="1001"/>
              </a:spcBef>
              <a:buNone/>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pPr>
            <a:fld id="{B00F6F8C-8881-49D6-8775-4E0211074102}"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199" name="PlaceHolder 2"/>
          <p:cNvSpPr>
            <a:spLocks noGrp="1"/>
          </p:cNvSpPr>
          <p:nvPr>
            <p:ph type="body"/>
          </p:nvPr>
        </p:nvSpPr>
        <p:spPr>
          <a:xfrm>
            <a:off x="0" y="6647040"/>
            <a:ext cx="9448560" cy="210600"/>
          </a:xfrm>
          <a:prstGeom prst="rect">
            <a:avLst/>
          </a:prstGeom>
          <a:noFill/>
          <a:ln w="0">
            <a:noFill/>
          </a:ln>
        </p:spPr>
        <p:txBody>
          <a:bodyPr lIns="90000" tIns="45000" rIns="90000" bIns="4500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
        <p:nvSpPr>
          <p:cNvPr id="200" name="PlaceHolder 3"/>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lvl1pPr indent="0" algn="l">
              <a:buNone/>
              <a:defRPr lang="en-US" sz="1800" b="0" u="none" strike="noStrike">
                <a:solidFill>
                  <a:schemeClr val="dk1"/>
                </a:solidFill>
                <a:effectLst/>
                <a:uFillTx/>
                <a:latin typeface="Gill Sans MT"/>
              </a:defRPr>
            </a:lvl1pPr>
          </a:lstStyle>
          <a:p>
            <a:pPr indent="0" algn="l">
              <a:buNone/>
            </a:pPr>
            <a:r>
              <a:rPr lang="en-US" sz="1800" b="0" u="none" strike="noStrike">
                <a:solidFill>
                  <a:schemeClr val="dk1"/>
                </a:solidFill>
                <a:effectLst/>
                <a:uFillTx/>
                <a:latin typeface="Gill Sans MT"/>
              </a:rPr>
              <a:t>Click to edit the title text format</a:t>
            </a: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Default 6">
    <p:bg>
      <p:bgPr>
        <a:solidFill>
          <a:srgbClr val="FFFFFF"/>
        </a:solidFill>
        <a:effectLst/>
      </p:bgPr>
    </p:bg>
    <p:spTree>
      <p:nvGrpSpPr>
        <p:cNvPr id="1" name=""/>
        <p:cNvGrpSpPr/>
        <p:nvPr/>
      </p:nvGrpSpPr>
      <p:grpSpPr>
        <a:xfrm>
          <a:off x="0" y="0"/>
          <a:ext cx="0" cy="0"/>
          <a:chOff x="0" y="0"/>
          <a:chExt cx="0" cy="0"/>
        </a:xfrm>
      </p:grpSpPr>
      <p:sp>
        <p:nvSpPr>
          <p:cNvPr id="201" name="PlaceHolder 1"/>
          <p:cNvSpPr>
            <a:spLocks noGrp="1"/>
          </p:cNvSpPr>
          <p:nvPr>
            <p:ph type="title"/>
          </p:nvPr>
        </p:nvSpPr>
        <p:spPr>
          <a:xfrm>
            <a:off x="609480" y="0"/>
            <a:ext cx="10972440" cy="914040"/>
          </a:xfrm>
          <a:prstGeom prst="rect">
            <a:avLst/>
          </a:prstGeom>
          <a:noFill/>
          <a:ln w="0">
            <a:noFill/>
          </a:ln>
        </p:spPr>
        <p:txBody>
          <a:bodyPr lIns="90000" tIns="45000" rIns="90000" bIns="45000" anchor="t">
            <a:normAutofit/>
          </a:bodyPr>
          <a:lstStyle>
            <a:lvl1pPr indent="0" algn="l" defTabSz="914400">
              <a:lnSpc>
                <a:spcPct val="90000"/>
              </a:lnSpc>
              <a:buNone/>
              <a:defRPr lang="en-US" sz="4000" b="1" u="none" strike="noStrike">
                <a:solidFill>
                  <a:schemeClr val="dk1"/>
                </a:solidFill>
                <a:effectLst/>
                <a:uFillTx/>
                <a:latin typeface="Gill Sans MT"/>
              </a:defRPr>
            </a:lvl1pPr>
          </a:lstStyle>
          <a:p>
            <a:pPr indent="0" algn="l" defTabSz="914400">
              <a:lnSpc>
                <a:spcPct val="90000"/>
              </a:lnSpc>
              <a:buNone/>
            </a:pPr>
            <a:r>
              <a:rPr lang="en-US" sz="4000" b="1" u="none" strike="noStrike">
                <a:solidFill>
                  <a:schemeClr val="dk1"/>
                </a:solidFill>
                <a:effectLst/>
                <a:uFillTx/>
                <a:latin typeface="Gill Sans MT"/>
              </a:rPr>
              <a:t>Click to edit Master title style</a:t>
            </a:r>
          </a:p>
        </p:txBody>
      </p:sp>
      <p:sp>
        <p:nvSpPr>
          <p:cNvPr id="202" name="PlaceHolder 2"/>
          <p:cNvSpPr>
            <a:spLocks noGrp="1"/>
          </p:cNvSpPr>
          <p:nvPr>
            <p:ph type="body"/>
          </p:nvPr>
        </p:nvSpPr>
        <p:spPr>
          <a:xfrm>
            <a:off x="609480" y="990720"/>
            <a:ext cx="10972440" cy="5135040"/>
          </a:xfrm>
          <a:prstGeom prst="rect">
            <a:avLst/>
          </a:prstGeom>
          <a:noFill/>
          <a:ln w="0">
            <a:noFill/>
          </a:ln>
        </p:spPr>
        <p:txBody>
          <a:bodyPr lIns="90000" tIns="45000" rIns="90000" bIns="45000" anchor="t">
            <a:normAutofit/>
          </a:bodyPr>
          <a:lstStyle>
            <a:lvl1pPr algn="l" defTabSz="914400">
              <a:lnSpc>
                <a:spcPct val="90000"/>
              </a:lnSpc>
              <a:spcBef>
                <a:spcPts val="1001"/>
              </a:spcBef>
              <a:buClr>
                <a:srgbClr val="000000"/>
              </a:buClr>
              <a:buFont typeface="Arial"/>
              <a:buChar char="•"/>
              <a:defRPr lang="en-US" sz="3200" b="0" u="none" strike="noStrike">
                <a:solidFill>
                  <a:schemeClr val="dk1"/>
                </a:solidFill>
                <a:effectLst/>
                <a:uFillTx/>
                <a:latin typeface="Gill Sans MT"/>
              </a:defRPr>
            </a:lvl1pPr>
            <a:lvl2pPr lvl="1" algn="l" defTabSz="914400">
              <a:lnSpc>
                <a:spcPct val="90000"/>
              </a:lnSpc>
              <a:spcBef>
                <a:spcPts val="499"/>
              </a:spcBef>
              <a:buClr>
                <a:srgbClr val="000000"/>
              </a:buClr>
              <a:buFont typeface="Arial"/>
              <a:buChar char="•"/>
              <a:defRPr lang="en-US" sz="2800" b="0" u="none" strike="noStrike">
                <a:solidFill>
                  <a:schemeClr val="dk1"/>
                </a:solidFill>
                <a:effectLst/>
                <a:uFillTx/>
                <a:latin typeface="Gill Sans MT"/>
              </a:defRPr>
            </a:lvl2pPr>
            <a:lvl3pPr lvl="2" algn="l" defTabSz="914400">
              <a:lnSpc>
                <a:spcPct val="90000"/>
              </a:lnSpc>
              <a:spcBef>
                <a:spcPts val="499"/>
              </a:spcBef>
              <a:buClr>
                <a:srgbClr val="000000"/>
              </a:buClr>
              <a:buFont typeface="Arial"/>
              <a:buChar char="•"/>
              <a:defRPr lang="en-US" sz="2400" b="0" u="none" strike="noStrike">
                <a:solidFill>
                  <a:schemeClr val="dk1"/>
                </a:solidFill>
                <a:effectLst/>
                <a:uFillTx/>
                <a:latin typeface="Gill Sans MT"/>
              </a:defRPr>
            </a:lvl3pPr>
            <a:lvl4pPr lvl="3" algn="l" defTabSz="914400">
              <a:lnSpc>
                <a:spcPct val="90000"/>
              </a:lnSpc>
              <a:spcBef>
                <a:spcPts val="499"/>
              </a:spcBef>
              <a:buClr>
                <a:srgbClr val="000000"/>
              </a:buClr>
              <a:buFont typeface="Arial"/>
              <a:buChar char="•"/>
              <a:defRPr lang="en-US" sz="2000" b="0" u="none" strike="noStrike">
                <a:solidFill>
                  <a:schemeClr val="dk1"/>
                </a:solidFill>
                <a:effectLst/>
                <a:uFillTx/>
                <a:latin typeface="Gill Sans MT"/>
              </a:defRPr>
            </a:lvl4pPr>
            <a:lvl5pPr lvl="4" algn="l" defTabSz="914400">
              <a:lnSpc>
                <a:spcPct val="90000"/>
              </a:lnSpc>
              <a:spcBef>
                <a:spcPts val="499"/>
              </a:spcBef>
              <a:buClr>
                <a:srgbClr val="000000"/>
              </a:buClr>
              <a:buFont typeface="Arial"/>
              <a:buChar char="•"/>
              <a:defRPr lang="en-US" sz="2000" b="0" u="none" strike="noStrike">
                <a:solidFill>
                  <a:schemeClr val="dk1"/>
                </a:solidFill>
                <a:effectLst/>
                <a:uFillTx/>
                <a:latin typeface="Gill Sans MT"/>
              </a:defRPr>
            </a:lvl5p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Click to edit Master text styles</a:t>
            </a: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Second level</a:t>
            </a:r>
          </a:p>
          <a:p>
            <a:pPr marL="1143000" lvl="2"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Third level</a:t>
            </a:r>
          </a:p>
          <a:p>
            <a:pPr marL="1600200" lvl="3" indent="-228600" algn="l" defTabSz="914400">
              <a:lnSpc>
                <a:spcPct val="90000"/>
              </a:lnSpc>
              <a:spcBef>
                <a:spcPts val="499"/>
              </a:spcBef>
              <a:buClr>
                <a:srgbClr val="000000"/>
              </a:buClr>
              <a:buFont typeface="Arial"/>
              <a:buChar char="•"/>
            </a:pPr>
            <a:r>
              <a:rPr lang="en-US" sz="2000" b="0" u="none" strike="noStrike">
                <a:solidFill>
                  <a:schemeClr val="dk1"/>
                </a:solidFill>
                <a:effectLst/>
                <a:uFillTx/>
                <a:latin typeface="Gill Sans MT"/>
              </a:rPr>
              <a:t>Fourth level</a:t>
            </a:r>
          </a:p>
          <a:p>
            <a:pPr marL="2057400" lvl="4" indent="-228600" algn="l" defTabSz="914400">
              <a:lnSpc>
                <a:spcPct val="90000"/>
              </a:lnSpc>
              <a:spcBef>
                <a:spcPts val="499"/>
              </a:spcBef>
              <a:buClr>
                <a:srgbClr val="000000"/>
              </a:buClr>
              <a:buFont typeface="Arial"/>
              <a:buChar char="•"/>
            </a:pPr>
            <a:r>
              <a:rPr lang="en-US" sz="2000" b="0" u="none" strike="noStrike">
                <a:solidFill>
                  <a:schemeClr val="dk1"/>
                </a:solidFill>
                <a:effectLst/>
                <a:uFillTx/>
                <a:latin typeface="Gill Sans MT"/>
              </a:rPr>
              <a:t>Fifth level</a:t>
            </a:r>
          </a:p>
        </p:txBody>
      </p:sp>
      <p:sp>
        <p:nvSpPr>
          <p:cNvPr id="203" name="PlaceHolder 3"/>
          <p:cNvSpPr>
            <a:spLocks noGrp="1"/>
          </p:cNvSpPr>
          <p:nvPr>
            <p:ph type="dt" idx="21"/>
          </p:nvPr>
        </p:nvSpPr>
        <p:spPr>
          <a:xfrm>
            <a:off x="0" y="0"/>
            <a:ext cx="0" cy="0"/>
          </a:xfrm>
          <a:prstGeom prst="rect">
            <a:avLst/>
          </a:prstGeom>
          <a:noFill/>
          <a:ln w="0">
            <a:noFill/>
          </a:ln>
        </p:spPr>
        <p:txBody>
          <a:bodyPr lIns="90000" tIns="-45000" rIns="90000" bIns="-45000" anchor="t">
            <a:noAutofit/>
          </a:bodyPr>
          <a:lstStyle>
            <a:lvl1pPr indent="0" algn="l" defTabSz="914400">
              <a:lnSpc>
                <a:spcPct val="100000"/>
              </a:lnSpc>
              <a:buNone/>
              <a:defRPr lang="en-US" sz="1800" b="0" u="none" strike="noStrike">
                <a:solidFill>
                  <a:schemeClr val="dk1"/>
                </a:solidFill>
                <a:effectLst/>
                <a:uFillTx/>
                <a:latin typeface="Gill Sans MT"/>
              </a:defRPr>
            </a:lvl1pPr>
          </a:lstStyle>
          <a:p>
            <a:pPr indent="0" algn="l" defTabSz="914400">
              <a:lnSpc>
                <a:spcPct val="100000"/>
              </a:lnSpc>
              <a:buNone/>
            </a:pPr>
            <a:r>
              <a:rPr lang="en-US" sz="1800" b="0" u="none" strike="noStrike">
                <a:solidFill>
                  <a:schemeClr val="dk1"/>
                </a:solidFill>
                <a:effectLst/>
                <a:uFillTx/>
                <a:latin typeface="Gill Sans MT"/>
              </a:rPr>
              <a:t>&lt;date/time&gt;</a:t>
            </a:r>
            <a:endParaRPr lang="en-US" sz="1800" b="0" u="none" strike="noStrike">
              <a:solidFill>
                <a:srgbClr val="000000"/>
              </a:solidFill>
              <a:effectLst/>
              <a:uFillTx/>
              <a:latin typeface="Times New Roman"/>
            </a:endParaRPr>
          </a:p>
        </p:txBody>
      </p:sp>
      <p:sp>
        <p:nvSpPr>
          <p:cNvPr id="204" name="PlaceHolder 4"/>
          <p:cNvSpPr>
            <a:spLocks noGrp="1"/>
          </p:cNvSpPr>
          <p:nvPr>
            <p:ph type="ftr" idx="22"/>
          </p:nvPr>
        </p:nvSpPr>
        <p:spPr>
          <a:xfrm>
            <a:off x="0" y="0"/>
            <a:ext cx="0" cy="0"/>
          </a:xfrm>
          <a:prstGeom prst="rect">
            <a:avLst/>
          </a:prstGeom>
          <a:noFill/>
          <a:ln w="0">
            <a:noFill/>
          </a:ln>
        </p:spPr>
        <p:txBody>
          <a:bodyPr lIns="90000" tIns="-45000" rIns="90000" bIns="-45000" anchor="t">
            <a:noAutofit/>
          </a:bodyPr>
          <a:lstStyle>
            <a:lvl1pPr indent="0" algn="ctr">
              <a:buNone/>
              <a:defRPr lang="en-US" sz="1400" b="0" u="none" strike="noStrike">
                <a:solidFill>
                  <a:srgbClr val="000000"/>
                </a:solidFill>
                <a:effectLst/>
                <a:uFillTx/>
                <a:latin typeface="Times New Roman"/>
              </a:defRPr>
            </a:lvl1pPr>
          </a:lstStyle>
          <a:p>
            <a:pPr indent="0" algn="ctr">
              <a:buNone/>
            </a:pPr>
            <a:r>
              <a:rPr lang="en-US" sz="1400" b="0" u="none" strike="noStrike">
                <a:solidFill>
                  <a:srgbClr val="000000"/>
                </a:solidFill>
                <a:effectLst/>
                <a:uFillTx/>
                <a:latin typeface="Times New Roman"/>
              </a:rPr>
              <a:t>&lt;footer&gt;</a:t>
            </a:r>
          </a:p>
        </p:txBody>
      </p:sp>
      <p:sp>
        <p:nvSpPr>
          <p:cNvPr id="205" name="PlaceHolder 5"/>
          <p:cNvSpPr>
            <a:spLocks noGrp="1"/>
          </p:cNvSpPr>
          <p:nvPr>
            <p:ph type="sldNum" idx="23"/>
          </p:nvPr>
        </p:nvSpPr>
        <p:spPr>
          <a:xfrm>
            <a:off x="0" y="0"/>
            <a:ext cx="0" cy="0"/>
          </a:xfrm>
          <a:prstGeom prst="rect">
            <a:avLst/>
          </a:prstGeom>
          <a:noFill/>
          <a:ln w="0">
            <a:noFill/>
          </a:ln>
        </p:spPr>
        <p:txBody>
          <a:bodyPr lIns="90000" tIns="-45000" rIns="90000" bIns="-45000" anchor="t">
            <a:noAutofit/>
          </a:bodyPr>
          <a:lstStyle>
            <a:lvl1pPr indent="0" algn="l" defTabSz="914400">
              <a:lnSpc>
                <a:spcPct val="100000"/>
              </a:lnSpc>
              <a:buNone/>
              <a:defRPr lang="en-US" sz="1800" b="0" u="none" strike="noStrike">
                <a:solidFill>
                  <a:schemeClr val="dk1"/>
                </a:solidFill>
                <a:effectLst/>
                <a:uFillTx/>
                <a:latin typeface="Gill Sans MT"/>
              </a:defRPr>
            </a:lvl1pPr>
          </a:lstStyle>
          <a:p>
            <a:pPr indent="0" algn="l" defTabSz="914400">
              <a:lnSpc>
                <a:spcPct val="100000"/>
              </a:lnSpc>
              <a:buNone/>
            </a:pPr>
            <a:fld id="{B1AD0310-3C7A-4280-86E2-63C795B30830}" type="slidenum">
              <a:rPr lang="en-US" sz="1800" b="0" u="none" strike="noStrike">
                <a:solidFill>
                  <a:schemeClr val="dk1"/>
                </a:solidFill>
                <a:effectLst/>
                <a:uFillTx/>
                <a:latin typeface="Gill Sans MT"/>
              </a:rPr>
              <a:t>‹#›</a:t>
            </a:fld>
            <a:endParaRPr lang="en-US" sz="1800" b="0" u="none" strike="noStrike">
              <a:solidFill>
                <a:srgbClr val="000000"/>
              </a:solidFill>
              <a:effectLst/>
              <a:uFillTx/>
              <a:latin typeface="Times New Roman"/>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5" Type="http://schemas.openxmlformats.org/officeDocument/2006/relationships/theme" Target="../theme/theme2.xml"/><Relationship Id="rId4"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6.xml"/><Relationship Id="rId7"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5.xml"/><Relationship Id="rId1" Type="http://schemas.openxmlformats.org/officeDocument/2006/relationships/slideLayout" Target="../slideLayouts/slideLayout30.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91" name="Picture 2" descr="Text, whiteboard&#10;&#10;Description automatically generated"/>
          <p:cNvPicPr/>
          <p:nvPr/>
        </p:nvPicPr>
        <p:blipFill>
          <a:blip r:embed="rId3"/>
          <a:srcRect l="2291" r="11512"/>
          <a:stretch/>
        </p:blipFill>
        <p:spPr>
          <a:xfrm>
            <a:off x="0" y="0"/>
            <a:ext cx="12191760" cy="6857640"/>
          </a:xfrm>
          <a:prstGeom prst="rect">
            <a:avLst/>
          </a:prstGeom>
          <a:noFill/>
          <a:ln w="0">
            <a:noFill/>
          </a:ln>
        </p:spPr>
      </p:pic>
      <p:sp>
        <p:nvSpPr>
          <p:cNvPr id="192" name="TextBox 3"/>
          <p:cNvSpPr/>
          <p:nvPr/>
        </p:nvSpPr>
        <p:spPr>
          <a:xfrm>
            <a:off x="7558200" y="6611760"/>
            <a:ext cx="463320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914400">
              <a:lnSpc>
                <a:spcPct val="100000"/>
              </a:lnSpc>
            </a:pPr>
            <a:r>
              <a:rPr lang="en-US" sz="1000" b="0" i="1" u="none" strike="noStrike">
                <a:solidFill>
                  <a:schemeClr val="dk1"/>
                </a:solidFill>
                <a:effectLst/>
                <a:uFillTx/>
                <a:latin typeface="Gill Sans MT"/>
              </a:rPr>
              <a:t>Dall-E: “wall-e teaching on a whiteboard, wall-e is standing on the left, front view”</a:t>
            </a:r>
            <a:endParaRPr lang="en-US" sz="1000" b="0" u="none" strike="noStrike">
              <a:solidFill>
                <a:srgbClr val="000000"/>
              </a:solidFill>
              <a:effectLst/>
              <a:uFillTx/>
              <a:latin typeface="Arial"/>
            </a:endParaRPr>
          </a:p>
        </p:txBody>
      </p:sp>
      <p:sp>
        <p:nvSpPr>
          <p:cNvPr id="193" name="PlaceHolder 1"/>
          <p:cNvSpPr>
            <a:spLocks noGrp="1"/>
          </p:cNvSpPr>
          <p:nvPr>
            <p:ph type="sldNum" idx="19"/>
          </p:nvPr>
        </p:nvSpPr>
        <p:spPr>
          <a:xfrm>
            <a:off x="9448920" y="6647040"/>
            <a:ext cx="2742840" cy="210600"/>
          </a:xfrm>
          <a:prstGeom prst="rect">
            <a:avLst/>
          </a:prstGeom>
          <a:noFill/>
          <a:ln w="0">
            <a:noFill/>
          </a:ln>
        </p:spPr>
        <p:txBody>
          <a:bodyPr lIns="90000" tIns="45000" rIns="90000" bIns="45000" anchor="t">
            <a:noAutofit/>
          </a:bodyPr>
          <a:lstStyle>
            <a:lvl1pPr indent="0" algn="ctr" defTabSz="914400">
              <a:lnSpc>
                <a:spcPct val="90000"/>
              </a:lnSpc>
              <a:spcBef>
                <a:spcPts val="1001"/>
              </a:spcBef>
              <a:buNone/>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pPr>
            <a:fld id="{9C7E823F-C702-4D99-9EF7-4E6BCCF28BFB}" type="slidenum">
              <a:rPr lang="en-US" sz="1200" b="0" u="none" strike="noStrike">
                <a:solidFill>
                  <a:schemeClr val="dk1">
                    <a:tint val="75000"/>
                  </a:schemeClr>
                </a:solidFill>
                <a:effectLst/>
                <a:uFillTx/>
                <a:latin typeface="Gill Sans MT"/>
              </a:rPr>
              <a:t>‹#›</a:t>
            </a:fld>
            <a:endParaRPr lang="en-US" sz="1200" b="0" u="none" strike="noStrike">
              <a:solidFill>
                <a:srgbClr val="000000"/>
              </a:solidFill>
              <a:effectLst/>
              <a:uFillTx/>
              <a:latin typeface="Times New Roman"/>
            </a:endParaRPr>
          </a:p>
        </p:txBody>
      </p:sp>
      <p:sp>
        <p:nvSpPr>
          <p:cNvPr id="194" name="PlaceHolder 2"/>
          <p:cNvSpPr>
            <a:spLocks noGrp="1"/>
          </p:cNvSpPr>
          <p:nvPr>
            <p:ph type="body"/>
          </p:nvPr>
        </p:nvSpPr>
        <p:spPr>
          <a:xfrm>
            <a:off x="0" y="6647040"/>
            <a:ext cx="9448560" cy="210600"/>
          </a:xfrm>
          <a:prstGeom prst="rect">
            <a:avLst/>
          </a:prstGeom>
          <a:noFill/>
          <a:ln w="0">
            <a:noFill/>
          </a:ln>
        </p:spPr>
        <p:txBody>
          <a:bodyPr lIns="90000" tIns="45000" rIns="90000" bIns="45000" anchor="t">
            <a:noAutofit/>
          </a:bodyPr>
          <a:lstStyle>
            <a:lvl1pPr indent="0" algn="ctr" defTabSz="914400">
              <a:lnSpc>
                <a:spcPct val="90000"/>
              </a:lnSpc>
              <a:spcBef>
                <a:spcPts val="1001"/>
              </a:spcBef>
              <a:buNone/>
              <a:tabLst>
                <a:tab pos="0" algn="l"/>
              </a:tabLst>
              <a:defRPr lang="en-US" sz="1200" b="0" u="none" strike="noStrike">
                <a:solidFill>
                  <a:schemeClr val="dk1">
                    <a:tint val="75000"/>
                  </a:schemeClr>
                </a:solidFill>
                <a:effectLst/>
                <a:uFillTx/>
                <a:latin typeface="Gill Sans MT"/>
              </a:defRPr>
            </a:lvl1p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Click to edit Master text styles</a:t>
            </a:r>
          </a:p>
        </p:txBody>
      </p:sp>
    </p:spTree>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31.emf"/></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jpe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image" Target="../media/image49.wmf"/></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2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60.png"/></Relationships>
</file>

<file path=ppt/slides/_rels/slide29.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1.emf"/></Relationships>
</file>

<file path=ppt/slides/_rels/slide3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62.png"/><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63.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64.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65.png"/><Relationship Id="rId4"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3" Type="http://schemas.openxmlformats.org/officeDocument/2006/relationships/image" Target="../media/image66.wmf"/><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3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5.xml"/><Relationship Id="rId1" Type="http://schemas.openxmlformats.org/officeDocument/2006/relationships/slideLayout" Target="../slideLayouts/slideLayout12.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4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77.png"/><Relationship Id="rId4" Type="http://schemas.openxmlformats.org/officeDocument/2006/relationships/image" Target="../media/image78.png"/></Relationships>
</file>

<file path=ppt/slides/_rels/slide48.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48.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49.xml"/><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50.xml"/><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52.xml"/><Relationship Id="rId1" Type="http://schemas.openxmlformats.org/officeDocument/2006/relationships/slideLayout" Target="../slideLayouts/slideLayout1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5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54.xml"/><Relationship Id="rId1" Type="http://schemas.openxmlformats.org/officeDocument/2006/relationships/slideLayout" Target="../slideLayouts/slideLayout12.xml"/><Relationship Id="rId4" Type="http://schemas.openxmlformats.org/officeDocument/2006/relationships/image" Target="../media/image88.jpeg"/></Relationships>
</file>

<file path=ppt/slides/_rels/slide56.x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file:///home/hxu/Downloads/NULL" TargetMode="External"/><Relationship Id="rId1" Type="http://schemas.microsoft.com/office/2007/relationships/media" Target="file:///home/hxu/Downloads/NULL" TargetMode="External"/><Relationship Id="rId5" Type="http://schemas.openxmlformats.org/officeDocument/2006/relationships/image" Target="../media/image90.png"/><Relationship Id="rId4" Type="http://schemas.openxmlformats.org/officeDocument/2006/relationships/notesSlide" Target="../notesSlides/notesSlide5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9.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59.xml"/><Relationship Id="rId1" Type="http://schemas.openxmlformats.org/officeDocument/2006/relationships/slideLayout" Target="../slideLayouts/slideLayout12.xml"/><Relationship Id="rId4" Type="http://schemas.openxmlformats.org/officeDocument/2006/relationships/image" Target="../media/image31.emf"/></Relationships>
</file>

<file path=ppt/slides/_rels/slide61.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notesSlide" Target="../notesSlides/notesSlide60.xml"/><Relationship Id="rId1" Type="http://schemas.openxmlformats.org/officeDocument/2006/relationships/slideLayout" Target="../slideLayouts/slideLayout1.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6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61.xml"/><Relationship Id="rId1" Type="http://schemas.openxmlformats.org/officeDocument/2006/relationships/slideLayout" Target="../slideLayouts/slideLayout12.xml"/><Relationship Id="rId4" Type="http://schemas.openxmlformats.org/officeDocument/2006/relationships/image" Target="../media/image98.png"/></Relationships>
</file>

<file path=ppt/slides/_rels/slide63.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62.xml"/><Relationship Id="rId1" Type="http://schemas.openxmlformats.org/officeDocument/2006/relationships/slideLayout" Target="../slideLayouts/slideLayout12.xml"/><Relationship Id="rId5" Type="http://schemas.openxmlformats.org/officeDocument/2006/relationships/image" Target="../media/image98.png"/><Relationship Id="rId4" Type="http://schemas.openxmlformats.org/officeDocument/2006/relationships/image" Target="../media/image100.png"/></Relationships>
</file>

<file path=ppt/slides/_rels/slide64.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oleObject" Target="../embeddings/oleObject2.bin"/><Relationship Id="rId7" Type="http://schemas.openxmlformats.org/officeDocument/2006/relationships/image" Target="../media/image71.png"/><Relationship Id="rId2" Type="http://schemas.openxmlformats.org/officeDocument/2006/relationships/notesSlide" Target="../notesSlides/notesSlide63.xml"/><Relationship Id="rId1" Type="http://schemas.openxmlformats.org/officeDocument/2006/relationships/slideLayout" Target="../slideLayouts/slideLayout12.xml"/><Relationship Id="rId6" Type="http://schemas.openxmlformats.org/officeDocument/2006/relationships/image" Target="../media/image102.wmf"/><Relationship Id="rId5" Type="http://schemas.openxmlformats.org/officeDocument/2006/relationships/oleObject" Target="../embeddings/oleObject3.bin"/><Relationship Id="rId4" Type="http://schemas.openxmlformats.org/officeDocument/2006/relationships/image" Target="../media/image101.wmf"/></Relationships>
</file>

<file path=ppt/slides/_rels/slide65.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64.xml"/><Relationship Id="rId1" Type="http://schemas.openxmlformats.org/officeDocument/2006/relationships/slideLayout" Target="../slideLayouts/slideLayout12.xml"/><Relationship Id="rId4" Type="http://schemas.openxmlformats.org/officeDocument/2006/relationships/image" Target="../media/image104.png"/></Relationships>
</file>

<file path=ppt/slides/_rels/slide66.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65.xml"/><Relationship Id="rId1" Type="http://schemas.openxmlformats.org/officeDocument/2006/relationships/slideLayout" Target="../slideLayouts/slideLayout12.xml"/><Relationship Id="rId4" Type="http://schemas.openxmlformats.org/officeDocument/2006/relationships/image" Target="../media/image104.png"/></Relationships>
</file>

<file path=ppt/slides/_rels/slide67.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66.xml"/><Relationship Id="rId1" Type="http://schemas.openxmlformats.org/officeDocument/2006/relationships/slideLayout" Target="../slideLayouts/slideLayout12.xml"/><Relationship Id="rId4" Type="http://schemas.openxmlformats.org/officeDocument/2006/relationships/image" Target="../media/image106.png"/></Relationships>
</file>

<file path=ppt/slides/_rels/slide6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67.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68.xml"/><Relationship Id="rId1" Type="http://schemas.openxmlformats.org/officeDocument/2006/relationships/slideLayout" Target="../slideLayouts/slideLayout12.xml"/><Relationship Id="rId4" Type="http://schemas.openxmlformats.org/officeDocument/2006/relationships/image" Target="../media/image108.png"/></Relationships>
</file>

<file path=ppt/slides/_rels/slide70.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69.xml"/><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70.xml"/><Relationship Id="rId1" Type="http://schemas.openxmlformats.org/officeDocument/2006/relationships/slideLayout" Target="../slideLayouts/slideLayout12.xml"/><Relationship Id="rId4" Type="http://schemas.openxmlformats.org/officeDocument/2006/relationships/image" Target="../media/image111.png"/></Relationships>
</file>

<file path=ppt/slides/_rels/slide72.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71.xml"/><Relationship Id="rId1" Type="http://schemas.openxmlformats.org/officeDocument/2006/relationships/slideLayout" Target="../slideLayouts/slideLayout12.xml"/><Relationship Id="rId5" Type="http://schemas.openxmlformats.org/officeDocument/2006/relationships/image" Target="../media/image113.png"/><Relationship Id="rId4" Type="http://schemas.openxmlformats.org/officeDocument/2006/relationships/image" Target="../media/image112.png"/></Relationships>
</file>

<file path=ppt/slides/_rels/slide73.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72.xml"/><Relationship Id="rId1" Type="http://schemas.openxmlformats.org/officeDocument/2006/relationships/slideLayout" Target="../slideLayouts/slideLayout12.xml"/><Relationship Id="rId4" Type="http://schemas.openxmlformats.org/officeDocument/2006/relationships/image" Target="../media/image115.png"/></Relationships>
</file>

<file path=ppt/slides/_rels/slide74.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8.xml"/></Relationships>
</file>

<file path=ppt/slides/_rels/slide75.xml.rels><?xml version="1.0" encoding="UTF-8" standalone="yes"?>
<Relationships xmlns="http://schemas.openxmlformats.org/package/2006/relationships"><Relationship Id="rId3" Type="http://schemas.openxmlformats.org/officeDocument/2006/relationships/hyperlink" Target="http://ksimek.github.io/2012/08/14/decompose/" TargetMode="External"/><Relationship Id="rId2" Type="http://schemas.openxmlformats.org/officeDocument/2006/relationships/notesSlide" Target="../notesSlides/notesSlide73.xml"/><Relationship Id="rId1" Type="http://schemas.openxmlformats.org/officeDocument/2006/relationships/slideLayout" Target="../slideLayouts/slideLayout12.xml"/><Relationship Id="rId6" Type="http://schemas.openxmlformats.org/officeDocument/2006/relationships/hyperlink" Target="http://ksimek.github.io/perspective_camera_toy.html" TargetMode="External"/><Relationship Id="rId5" Type="http://schemas.openxmlformats.org/officeDocument/2006/relationships/hyperlink" Target="http://ksimek.github.io/2013/08/13/intrinsic/" TargetMode="External"/><Relationship Id="rId4" Type="http://schemas.openxmlformats.org/officeDocument/2006/relationships/hyperlink" Target="http://ksimek.github.io/2012/08/22/extrinsic/" TargetMode="External"/></Relationships>
</file>

<file path=ppt/slides/_rels/slide76.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8.xml"/></Relationships>
</file>

<file path=ppt/slides/_rels/slide78.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8.xml"/><Relationship Id="rId5" Type="http://schemas.openxmlformats.org/officeDocument/2006/relationships/image" Target="../media/image122.png"/><Relationship Id="rId4" Type="http://schemas.openxmlformats.org/officeDocument/2006/relationships/image" Target="../media/image121.png"/></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image" Target="../media/image77.png"/><Relationship Id="rId2" Type="http://schemas.openxmlformats.org/officeDocument/2006/relationships/notesSlide" Target="../notesSlides/notesSlide75.xml"/><Relationship Id="rId1" Type="http://schemas.openxmlformats.org/officeDocument/2006/relationships/slideLayout" Target="../slideLayouts/slideLayout1.xml"/><Relationship Id="rId6" Type="http://schemas.openxmlformats.org/officeDocument/2006/relationships/image" Target="../media/image124.png"/><Relationship Id="rId5" Type="http://schemas.openxmlformats.org/officeDocument/2006/relationships/image" Target="../media/image68.png"/><Relationship Id="rId4" Type="http://schemas.openxmlformats.org/officeDocument/2006/relationships/image" Target="../media/image123.png"/></Relationships>
</file>

<file path=ppt/slides/_rels/slide80.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76.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PlaceHolder 1"/>
          <p:cNvSpPr>
            <a:spLocks noGrp="1"/>
          </p:cNvSpPr>
          <p:nvPr>
            <p:ph type="title" hasCustomPrompt="1"/>
          </p:nvPr>
        </p:nvSpPr>
        <p:spPr>
          <a:xfrm>
            <a:off x="1343520" y="1224720"/>
            <a:ext cx="5551200" cy="1795680"/>
          </a:xfrm>
          <a:prstGeom prst="rect">
            <a:avLst/>
          </a:prstGeom>
          <a:noFill/>
          <a:ln w="0">
            <a:noFill/>
          </a:ln>
        </p:spPr>
        <p:txBody>
          <a:bodyPr lIns="90000" tIns="45000" rIns="90000" bIns="45000" anchor="b">
            <a:noAutofit/>
          </a:bodyPr>
          <a:lstStyle/>
          <a:p>
            <a:pPr indent="0" algn="ctr" defTabSz="914400">
              <a:lnSpc>
                <a:spcPct val="90000"/>
              </a:lnSpc>
              <a:buNone/>
            </a:pPr>
            <a:r>
              <a:rPr lang="en-US" sz="4400" b="1" u="none" strike="noStrike">
                <a:solidFill>
                  <a:schemeClr val="lt1"/>
                </a:solidFill>
                <a:effectLst/>
                <a:uFillTx/>
                <a:latin typeface="Gill Sans MT"/>
              </a:rPr>
              <a:t>Camera Geometry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Announcements</a:t>
            </a:r>
          </a:p>
        </p:txBody>
      </p:sp>
      <p:sp>
        <p:nvSpPr>
          <p:cNvPr id="214" name="PlaceHolder 2"/>
          <p:cNvSpPr>
            <a:spLocks noGrp="1"/>
          </p:cNvSpPr>
          <p:nvPr>
            <p:ph/>
          </p:nvPr>
        </p:nvSpPr>
        <p:spPr>
          <a:xfrm>
            <a:off x="324720" y="1333440"/>
            <a:ext cx="11541960" cy="5159160"/>
          </a:xfrm>
          <a:prstGeom prst="rect">
            <a:avLst/>
          </a:prstGeom>
          <a:noFill/>
          <a:ln w="0">
            <a:noFill/>
          </a:ln>
        </p:spPr>
        <p:txBody>
          <a:bodyPr lIns="91440" tIns="45720" rIns="91440" bIns="45720" anchor="t">
            <a:normAutofit/>
          </a:bodyPr>
          <a:lstStyle/>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HW 2 Written due on Thursday, 10:30 AM</a:t>
            </a: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Broader impact discussion right after class today</a:t>
            </a: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215"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PlaceHolder 1"/>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217" name="Picture 1"/>
          <p:cNvPicPr/>
          <p:nvPr/>
        </p:nvPicPr>
        <p:blipFill>
          <a:blip r:embed="rId3"/>
          <a:stretch/>
        </p:blipFill>
        <p:spPr>
          <a:xfrm>
            <a:off x="1712880" y="567000"/>
            <a:ext cx="9178200" cy="6629040"/>
          </a:xfrm>
          <a:prstGeom prst="rect">
            <a:avLst/>
          </a:prstGeom>
          <a:noFill/>
          <a:ln w="0">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Camera Obscura: dark room</a:t>
            </a:r>
          </a:p>
        </p:txBody>
      </p:sp>
      <p:sp>
        <p:nvSpPr>
          <p:cNvPr id="219" name="PlaceHolder 2"/>
          <p:cNvSpPr>
            <a:spLocks noGrp="1"/>
          </p:cNvSpPr>
          <p:nvPr>
            <p:ph/>
          </p:nvPr>
        </p:nvSpPr>
        <p:spPr>
          <a:xfrm>
            <a:off x="324720" y="1333440"/>
            <a:ext cx="11541960" cy="5159160"/>
          </a:xfrm>
          <a:prstGeom prst="rect">
            <a:avLst/>
          </a:prstGeom>
          <a:noFill/>
          <a:ln w="0">
            <a:noFill/>
          </a:ln>
        </p:spPr>
        <p:txBody>
          <a:bodyPr lIns="91440" tIns="45720" rIns="91440" bIns="45720" anchor="t">
            <a:noAutofit/>
          </a:bodyPr>
          <a:lstStyle/>
          <a:p>
            <a:pPr indent="0" algn="l" defTabSz="914400">
              <a:lnSpc>
                <a:spcPct val="90000"/>
              </a:lnSpc>
              <a:spcBef>
                <a:spcPts val="1001"/>
              </a:spcBef>
              <a:buNone/>
              <a:tabLst>
                <a:tab pos="0" algn="l"/>
              </a:tabLst>
            </a:pPr>
            <a:r>
              <a:rPr lang="en-US" sz="2800" b="0" u="none" strike="noStrike">
                <a:solidFill>
                  <a:schemeClr val="dk1"/>
                </a:solidFill>
                <a:effectLst/>
                <a:uFillTx/>
                <a:latin typeface="Gill Sans MT"/>
              </a:rPr>
              <a:t>Known during classical period in China and Greece (e.g.,  Mo-Ti, China, 470BC to 390BC)</a:t>
            </a:r>
            <a:endParaRPr lang="en-US" sz="2800" b="0" u="none" strike="noStrike">
              <a:solidFill>
                <a:schemeClr val="dk1">
                  <a:tint val="75000"/>
                </a:schemeClr>
              </a:solidFill>
              <a:effectLst/>
              <a:uFillTx/>
              <a:latin typeface="Gill Sans MT"/>
            </a:endParaRPr>
          </a:p>
        </p:txBody>
      </p:sp>
      <p:sp>
        <p:nvSpPr>
          <p:cNvPr id="220"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pic>
        <p:nvPicPr>
          <p:cNvPr id="221" name="Picture 2"/>
          <p:cNvPicPr/>
          <p:nvPr/>
        </p:nvPicPr>
        <p:blipFill>
          <a:blip r:embed="rId3"/>
          <a:stretch/>
        </p:blipFill>
        <p:spPr>
          <a:xfrm>
            <a:off x="5943600" y="2666880"/>
            <a:ext cx="4409640" cy="2695320"/>
          </a:xfrm>
          <a:prstGeom prst="rect">
            <a:avLst/>
          </a:prstGeom>
          <a:noFill/>
          <a:ln w="9525">
            <a:noFill/>
          </a:ln>
        </p:spPr>
      </p:pic>
      <p:sp>
        <p:nvSpPr>
          <p:cNvPr id="222" name="TextBox 6"/>
          <p:cNvSpPr/>
          <p:nvPr/>
        </p:nvSpPr>
        <p:spPr>
          <a:xfrm>
            <a:off x="2514600" y="5457960"/>
            <a:ext cx="2454120" cy="30744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0" u="none" strike="noStrike">
                <a:solidFill>
                  <a:schemeClr val="dk1"/>
                </a:solidFill>
                <a:effectLst/>
                <a:uFillTx/>
                <a:latin typeface="Gill Sans MT"/>
              </a:rPr>
              <a:t>Illustration of Camera Obscura</a:t>
            </a:r>
            <a:endParaRPr lang="en-US" sz="1400" b="0" u="none" strike="noStrike">
              <a:solidFill>
                <a:srgbClr val="000000"/>
              </a:solidFill>
              <a:effectLst/>
              <a:uFillTx/>
              <a:latin typeface="Arial"/>
            </a:endParaRPr>
          </a:p>
        </p:txBody>
      </p:sp>
      <p:sp>
        <p:nvSpPr>
          <p:cNvPr id="223" name="TextBox 7"/>
          <p:cNvSpPr/>
          <p:nvPr/>
        </p:nvSpPr>
        <p:spPr>
          <a:xfrm>
            <a:off x="6257880" y="5457960"/>
            <a:ext cx="3790440" cy="64584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1400" b="0" u="none" strike="noStrike">
                <a:solidFill>
                  <a:schemeClr val="dk1"/>
                </a:solidFill>
                <a:effectLst/>
                <a:uFillTx/>
                <a:latin typeface="Gill Sans MT"/>
              </a:rPr>
              <a:t>Freestanding camera obscura at UNC Chapel Hill</a:t>
            </a:r>
            <a:endParaRPr lang="en-US" sz="1400" b="0" u="none" strike="noStrike">
              <a:solidFill>
                <a:srgbClr val="000000"/>
              </a:solidFill>
              <a:effectLst/>
              <a:uFillTx/>
              <a:latin typeface="Arial"/>
            </a:endParaRPr>
          </a:p>
          <a:p>
            <a:pPr algn="ctr" defTabSz="914400">
              <a:lnSpc>
                <a:spcPct val="100000"/>
              </a:lnSpc>
            </a:pPr>
            <a:endParaRPr lang="en-US" sz="1100" b="0" u="none" strike="noStrike">
              <a:solidFill>
                <a:srgbClr val="000000"/>
              </a:solidFill>
              <a:effectLst/>
              <a:uFillTx/>
              <a:latin typeface="Arial"/>
            </a:endParaRPr>
          </a:p>
          <a:p>
            <a:pPr algn="ctr" defTabSz="914400">
              <a:lnSpc>
                <a:spcPct val="100000"/>
              </a:lnSpc>
            </a:pPr>
            <a:r>
              <a:rPr lang="en-US" sz="1100" b="0" u="none" strike="noStrike">
                <a:solidFill>
                  <a:schemeClr val="dk1"/>
                </a:solidFill>
                <a:effectLst/>
                <a:uFillTx/>
                <a:latin typeface="Gill Sans MT"/>
              </a:rPr>
              <a:t>Photo by Seth Ilys</a:t>
            </a:r>
            <a:endParaRPr lang="en-US" sz="1100" b="0" u="none" strike="noStrike">
              <a:solidFill>
                <a:srgbClr val="000000"/>
              </a:solidFill>
              <a:effectLst/>
              <a:uFillTx/>
              <a:latin typeface="Arial"/>
            </a:endParaRPr>
          </a:p>
        </p:txBody>
      </p:sp>
      <p:pic>
        <p:nvPicPr>
          <p:cNvPr id="224" name="Picture 3"/>
          <p:cNvPicPr/>
          <p:nvPr/>
        </p:nvPicPr>
        <p:blipFill>
          <a:blip r:embed="rId4"/>
          <a:stretch/>
        </p:blipFill>
        <p:spPr>
          <a:xfrm>
            <a:off x="1828800" y="2790720"/>
            <a:ext cx="3733560" cy="2676240"/>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PlaceHolder 1"/>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Camera Obscura, San Francisco. Wikipedia</a:t>
            </a:r>
          </a:p>
        </p:txBody>
      </p:sp>
      <p:pic>
        <p:nvPicPr>
          <p:cNvPr id="226" name="Picture 2"/>
          <p:cNvPicPr/>
          <p:nvPr/>
        </p:nvPicPr>
        <p:blipFill>
          <a:blip r:embed="rId3"/>
          <a:stretch/>
        </p:blipFill>
        <p:spPr>
          <a:xfrm>
            <a:off x="1831320" y="433080"/>
            <a:ext cx="8529120" cy="5991120"/>
          </a:xfrm>
          <a:prstGeom prst="rect">
            <a:avLst/>
          </a:prstGeom>
          <a:noFill/>
          <a:ln w="0">
            <a:noFill/>
          </a:ln>
        </p:spPr>
      </p:pic>
      <p:sp>
        <p:nvSpPr>
          <p:cNvPr id="3" name="PlaceHolder 2"/>
          <p:cNvSpPr>
            <a:spLocks noGrp="1"/>
          </p:cNvSpPr>
          <p:nvPr>
            <p:ph type="sldNum" idx="15"/>
          </p:nvPr>
        </p:nvSpPr>
        <p:spPr/>
        <p:txBody>
          <a:bodyPr/>
          <a:lstStyle/>
          <a:p>
            <a:fld id="{76D85882-0428-4275-8CBC-D28976588EA3}" type="slidenum">
              <a:rPr/>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PlaceHolder 1"/>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Petapixel</a:t>
            </a:r>
          </a:p>
        </p:txBody>
      </p:sp>
      <p:pic>
        <p:nvPicPr>
          <p:cNvPr id="228" name="Picture 2" descr="Giant Camera Overlooking the Pacific Ocean in San Francisco | PetaPixel"/>
          <p:cNvPicPr/>
          <p:nvPr/>
        </p:nvPicPr>
        <p:blipFill>
          <a:blip r:embed="rId3"/>
          <a:stretch/>
        </p:blipFill>
        <p:spPr>
          <a:xfrm>
            <a:off x="2443320" y="689400"/>
            <a:ext cx="7305480" cy="5478840"/>
          </a:xfrm>
          <a:prstGeom prst="rect">
            <a:avLst/>
          </a:prstGeom>
          <a:noFill/>
          <a:ln w="0">
            <a:noFill/>
          </a:ln>
        </p:spPr>
      </p:pic>
      <p:sp>
        <p:nvSpPr>
          <p:cNvPr id="3" name="PlaceHolder 2"/>
          <p:cNvSpPr>
            <a:spLocks noGrp="1"/>
          </p:cNvSpPr>
          <p:nvPr>
            <p:ph type="sldNum" idx="15"/>
          </p:nvPr>
        </p:nvSpPr>
        <p:spPr/>
        <p:txBody>
          <a:bodyPr/>
          <a:lstStyle/>
          <a:p>
            <a:fld id="{694DD307-8A59-48A4-B714-F88748129A78}" type="slidenum">
              <a:rPr/>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4000" b="1" u="none" strike="noStrike">
                <a:solidFill>
                  <a:schemeClr val="dk1"/>
                </a:solidFill>
                <a:effectLst/>
                <a:uFillTx/>
                <a:latin typeface="Gill Sans MT"/>
              </a:rPr>
              <a:t>Camera Lucida</a:t>
            </a:r>
          </a:p>
        </p:txBody>
      </p:sp>
      <p:sp>
        <p:nvSpPr>
          <p:cNvPr id="230"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drawingchamber.wordpress.com</a:t>
            </a:r>
          </a:p>
        </p:txBody>
      </p:sp>
      <p:pic>
        <p:nvPicPr>
          <p:cNvPr id="231" name="Picture 5" descr="obscura"/>
          <p:cNvPicPr/>
          <p:nvPr/>
        </p:nvPicPr>
        <p:blipFill>
          <a:blip r:embed="rId3"/>
          <a:srcRect l="2303" t="2119" r="2067" b="3006"/>
          <a:stretch/>
        </p:blipFill>
        <p:spPr>
          <a:xfrm>
            <a:off x="361440" y="1414440"/>
            <a:ext cx="5260680" cy="3997080"/>
          </a:xfrm>
          <a:prstGeom prst="rect">
            <a:avLst/>
          </a:prstGeom>
          <a:noFill/>
          <a:ln w="9525">
            <a:noFill/>
          </a:ln>
        </p:spPr>
      </p:pic>
      <p:sp>
        <p:nvSpPr>
          <p:cNvPr id="232" name="Text Box 6"/>
          <p:cNvSpPr/>
          <p:nvPr/>
        </p:nvSpPr>
        <p:spPr>
          <a:xfrm>
            <a:off x="3967200" y="6032160"/>
            <a:ext cx="4257360" cy="4611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Lens Based Camera Lucida, 1568</a:t>
            </a:r>
            <a:endParaRPr lang="en-US" sz="2400" b="0" u="none" strike="noStrike">
              <a:solidFill>
                <a:srgbClr val="000000"/>
              </a:solidFill>
              <a:effectLst/>
              <a:uFillTx/>
              <a:latin typeface="Arial"/>
            </a:endParaRPr>
          </a:p>
        </p:txBody>
      </p:sp>
      <p:pic>
        <p:nvPicPr>
          <p:cNvPr id="233" name="Picture 2" descr="https://drawingchamber.files.wordpress.com/2013/07/esquemacl2.jpg?w=750&amp;h=562"/>
          <p:cNvPicPr/>
          <p:nvPr/>
        </p:nvPicPr>
        <p:blipFill>
          <a:blip r:embed="rId4"/>
          <a:srcRect l="3113"/>
          <a:stretch/>
        </p:blipFill>
        <p:spPr>
          <a:xfrm>
            <a:off x="5717880" y="902880"/>
            <a:ext cx="6274080" cy="4861080"/>
          </a:xfrm>
          <a:prstGeom prst="rect">
            <a:avLst/>
          </a:prstGeom>
          <a:noFill/>
          <a:ln w="0">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Vermeer</a:t>
            </a:r>
          </a:p>
        </p:txBody>
      </p:sp>
      <p:pic>
        <p:nvPicPr>
          <p:cNvPr id="235" name="Picture 2"/>
          <p:cNvPicPr/>
          <p:nvPr/>
        </p:nvPicPr>
        <p:blipFill>
          <a:blip r:embed="rId3"/>
          <a:stretch/>
        </p:blipFill>
        <p:spPr>
          <a:xfrm>
            <a:off x="4191120" y="1295280"/>
            <a:ext cx="3920040" cy="4502160"/>
          </a:xfrm>
          <a:prstGeom prst="rect">
            <a:avLst/>
          </a:prstGeom>
          <a:noFill/>
          <a:ln w="0">
            <a:noFill/>
          </a:ln>
        </p:spPr>
      </p:pic>
      <p:sp>
        <p:nvSpPr>
          <p:cNvPr id="236" name="TextBox 3"/>
          <p:cNvSpPr/>
          <p:nvPr/>
        </p:nvSpPr>
        <p:spPr>
          <a:xfrm>
            <a:off x="4343400" y="5867280"/>
            <a:ext cx="365724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Vermeer, The Music Lesson, 1665</a:t>
            </a:r>
            <a:endParaRPr lang="en-US" sz="1800" b="0" u="none" strike="noStrike">
              <a:solidFill>
                <a:srgbClr val="000000"/>
              </a:solidFill>
              <a:effectLst/>
              <a:uFillTx/>
              <a:latin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7"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Tim’s Vermeer</a:t>
            </a:r>
          </a:p>
        </p:txBody>
      </p:sp>
      <p:pic>
        <p:nvPicPr>
          <p:cNvPr id="238" name="Picture 2"/>
          <p:cNvPicPr/>
          <p:nvPr/>
        </p:nvPicPr>
        <p:blipFill>
          <a:blip r:embed="rId3"/>
          <a:stretch/>
        </p:blipFill>
        <p:spPr>
          <a:xfrm>
            <a:off x="1981080" y="1295280"/>
            <a:ext cx="3920040" cy="4502160"/>
          </a:xfrm>
          <a:prstGeom prst="rect">
            <a:avLst/>
          </a:prstGeom>
          <a:noFill/>
          <a:ln w="0">
            <a:noFill/>
          </a:ln>
        </p:spPr>
      </p:pic>
      <p:sp>
        <p:nvSpPr>
          <p:cNvPr id="239" name="TextBox 3"/>
          <p:cNvSpPr/>
          <p:nvPr/>
        </p:nvSpPr>
        <p:spPr>
          <a:xfrm>
            <a:off x="2133720" y="5867280"/>
            <a:ext cx="365724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Vermeer, The Music Lesson, 1665</a:t>
            </a:r>
            <a:endParaRPr lang="en-US" sz="1800" b="0" u="none" strike="noStrike">
              <a:solidFill>
                <a:srgbClr val="000000"/>
              </a:solidFill>
              <a:effectLst/>
              <a:uFillTx/>
              <a:latin typeface="Arial"/>
            </a:endParaRPr>
          </a:p>
        </p:txBody>
      </p:sp>
      <p:sp>
        <p:nvSpPr>
          <p:cNvPr id="240" name="TextBox 4"/>
          <p:cNvSpPr/>
          <p:nvPr/>
        </p:nvSpPr>
        <p:spPr>
          <a:xfrm>
            <a:off x="6095880" y="5867280"/>
            <a:ext cx="457164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Tim Jenison (Lightwave 3D, Video Toaster)</a:t>
            </a:r>
            <a:endParaRPr lang="en-US" sz="1800" b="0" u="none" strike="noStrike">
              <a:solidFill>
                <a:srgbClr val="000000"/>
              </a:solidFill>
              <a:effectLst/>
              <a:uFillTx/>
              <a:latin typeface="Arial"/>
            </a:endParaRPr>
          </a:p>
        </p:txBody>
      </p:sp>
      <p:pic>
        <p:nvPicPr>
          <p:cNvPr id="241" name="Picture 6"/>
          <p:cNvPicPr/>
          <p:nvPr/>
        </p:nvPicPr>
        <p:blipFill>
          <a:blip r:embed="rId4"/>
          <a:stretch/>
        </p:blipFill>
        <p:spPr>
          <a:xfrm>
            <a:off x="6916680" y="1254600"/>
            <a:ext cx="3065400" cy="4542840"/>
          </a:xfrm>
          <a:prstGeom prst="rect">
            <a:avLst/>
          </a:prstGeom>
          <a:noFill/>
          <a:ln w="0">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2"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Tim’s Vermeer – video still</a:t>
            </a:r>
          </a:p>
        </p:txBody>
      </p:sp>
      <p:pic>
        <p:nvPicPr>
          <p:cNvPr id="243" name="Picture 2"/>
          <p:cNvPicPr/>
          <p:nvPr/>
        </p:nvPicPr>
        <p:blipFill>
          <a:blip r:embed="rId3"/>
          <a:srcRect t="13997" r="17498" b="10665"/>
          <a:stretch/>
        </p:blipFill>
        <p:spPr>
          <a:xfrm>
            <a:off x="1956960" y="1523880"/>
            <a:ext cx="8277840" cy="4723920"/>
          </a:xfrm>
          <a:prstGeom prst="rect">
            <a:avLst/>
          </a:prstGeom>
          <a:noFill/>
          <a:ln w="0">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First Photograph</a:t>
            </a:r>
          </a:p>
        </p:txBody>
      </p:sp>
      <p:sp>
        <p:nvSpPr>
          <p:cNvPr id="245" name="PlaceHolder 2"/>
          <p:cNvSpPr>
            <a:spLocks noGrp="1"/>
          </p:cNvSpPr>
          <p:nvPr>
            <p:ph/>
          </p:nvPr>
        </p:nvSpPr>
        <p:spPr>
          <a:xfrm>
            <a:off x="324720" y="1333440"/>
            <a:ext cx="11541960" cy="5159160"/>
          </a:xfrm>
          <a:prstGeom prst="rect">
            <a:avLst/>
          </a:prstGeom>
          <a:noFill/>
          <a:ln w="0">
            <a:noFill/>
          </a:ln>
        </p:spPr>
        <p:txBody>
          <a:bodyPr lIns="91440" tIns="45720" rIns="91440" bIns="45720" anchor="t">
            <a:normAutofit/>
          </a:bodyPr>
          <a:lstStyle/>
          <a:p>
            <a:pPr marL="228600" indent="-228600" algn="l" defTabSz="914400">
              <a:lnSpc>
                <a:spcPct val="90000"/>
              </a:lnSpc>
              <a:spcBef>
                <a:spcPts val="1001"/>
              </a:spcBef>
              <a:buNone/>
              <a:tabLst>
                <a:tab pos="0" algn="l"/>
              </a:tabLst>
            </a:pPr>
            <a:r>
              <a:rPr lang="en-US" sz="2400" b="0" u="none" strike="noStrike">
                <a:solidFill>
                  <a:schemeClr val="dk1"/>
                </a:solidFill>
                <a:effectLst/>
                <a:uFillTx/>
                <a:latin typeface="Gill Sans MT"/>
              </a:rPr>
              <a:t>	Oldest surviving photograph</a:t>
            </a:r>
            <a:endParaRPr lang="en-US" sz="24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tabLst>
                <a:tab pos="0" algn="l"/>
              </a:tabLst>
            </a:pPr>
            <a:r>
              <a:rPr lang="en-US" sz="2000" b="0" u="none" strike="noStrike">
                <a:solidFill>
                  <a:schemeClr val="dk1"/>
                </a:solidFill>
                <a:effectLst/>
                <a:uFillTx/>
                <a:latin typeface="Gill Sans MT"/>
              </a:rPr>
              <a:t>Took 8 hours on pewter plate (with some reports claiming it was several days)</a:t>
            </a:r>
          </a:p>
        </p:txBody>
      </p:sp>
      <p:sp>
        <p:nvSpPr>
          <p:cNvPr id="246"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247" name="Picture 3" descr="http://www.anomalies-unlimited.com/Odd%20Pics%202/Images/1Pic.jpg"/>
          <p:cNvPicPr/>
          <p:nvPr/>
        </p:nvPicPr>
        <p:blipFill>
          <a:blip r:embed="rId3"/>
          <a:stretch/>
        </p:blipFill>
        <p:spPr>
          <a:xfrm>
            <a:off x="2209680" y="2819520"/>
            <a:ext cx="3295440" cy="2428560"/>
          </a:xfrm>
          <a:prstGeom prst="rect">
            <a:avLst/>
          </a:prstGeom>
          <a:noFill/>
          <a:ln w="9525">
            <a:noFill/>
          </a:ln>
        </p:spPr>
      </p:pic>
      <p:sp>
        <p:nvSpPr>
          <p:cNvPr id="248" name="TextBox 5"/>
          <p:cNvSpPr/>
          <p:nvPr/>
        </p:nvSpPr>
        <p:spPr>
          <a:xfrm>
            <a:off x="2514600" y="5334120"/>
            <a:ext cx="208476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Joseph Niepce, 1826</a:t>
            </a:r>
            <a:endParaRPr lang="en-US" sz="1800" b="0" u="none" strike="noStrike">
              <a:solidFill>
                <a:srgbClr val="000000"/>
              </a:solidFill>
              <a:effectLst/>
              <a:uFillTx/>
              <a:latin typeface="Arial"/>
            </a:endParaRPr>
          </a:p>
        </p:txBody>
      </p:sp>
      <p:pic>
        <p:nvPicPr>
          <p:cNvPr id="249" name="Picture 5"/>
          <p:cNvPicPr/>
          <p:nvPr/>
        </p:nvPicPr>
        <p:blipFill>
          <a:blip r:embed="rId4"/>
          <a:stretch/>
        </p:blipFill>
        <p:spPr>
          <a:xfrm>
            <a:off x="6324480" y="2819520"/>
            <a:ext cx="3580920" cy="2350800"/>
          </a:xfrm>
          <a:prstGeom prst="rect">
            <a:avLst/>
          </a:prstGeom>
          <a:noFill/>
          <a:ln w="9525">
            <a:noFill/>
          </a:ln>
        </p:spPr>
      </p:pic>
      <p:sp>
        <p:nvSpPr>
          <p:cNvPr id="250" name="TextBox 9"/>
          <p:cNvSpPr/>
          <p:nvPr/>
        </p:nvSpPr>
        <p:spPr>
          <a:xfrm>
            <a:off x="6858000" y="5334120"/>
            <a:ext cx="205632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Stored at UT Austin</a:t>
            </a:r>
            <a:endParaRPr lang="en-US" sz="1800" b="0" u="none" strike="noStrike">
              <a:solidFill>
                <a:srgbClr val="000000"/>
              </a:solidFill>
              <a:effectLst/>
              <a:uFillTx/>
              <a:latin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First Photograph with People</a:t>
            </a:r>
          </a:p>
        </p:txBody>
      </p:sp>
      <p:sp>
        <p:nvSpPr>
          <p:cNvPr id="252"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Boulevard du Temple, Louis Daguerre, 1838. Wikipedia.</a:t>
            </a:r>
          </a:p>
        </p:txBody>
      </p:sp>
      <p:pic>
        <p:nvPicPr>
          <p:cNvPr id="253" name="Picture 2"/>
          <p:cNvPicPr/>
          <p:nvPr/>
        </p:nvPicPr>
        <p:blipFill>
          <a:blip r:embed="rId3"/>
          <a:stretch/>
        </p:blipFill>
        <p:spPr>
          <a:xfrm>
            <a:off x="2649960" y="1429200"/>
            <a:ext cx="6891480" cy="4951080"/>
          </a:xfrm>
          <a:prstGeom prst="rect">
            <a:avLst/>
          </a:prstGeom>
          <a:noFill/>
          <a:ln w="0">
            <a:noFill/>
          </a:ln>
        </p:spPr>
      </p:pic>
      <p:sp>
        <p:nvSpPr>
          <p:cNvPr id="4" name="PlaceHolder 3"/>
          <p:cNvSpPr>
            <a:spLocks noGrp="1"/>
          </p:cNvSpPr>
          <p:nvPr>
            <p:ph type="sldNum" idx="11"/>
          </p:nvPr>
        </p:nvSpPr>
        <p:spPr/>
        <p:txBody>
          <a:bodyPr/>
          <a:lstStyle/>
          <a:p>
            <a:fld id="{8CA27CA1-2A49-45E6-BC1F-BB7A371AAB72}" type="slidenum">
              <a:rPr/>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4" name="Picture 12"/>
          <p:cNvPicPr/>
          <p:nvPr/>
        </p:nvPicPr>
        <p:blipFill>
          <a:blip r:embed="rId3"/>
          <a:stretch/>
        </p:blipFill>
        <p:spPr>
          <a:xfrm>
            <a:off x="6507000" y="3085920"/>
            <a:ext cx="3455640" cy="2287080"/>
          </a:xfrm>
          <a:prstGeom prst="rect">
            <a:avLst/>
          </a:prstGeom>
          <a:noFill/>
          <a:ln w="9525">
            <a:noFill/>
          </a:ln>
        </p:spPr>
      </p:pic>
      <p:pic>
        <p:nvPicPr>
          <p:cNvPr id="255" name="Picture 13"/>
          <p:cNvPicPr/>
          <p:nvPr/>
        </p:nvPicPr>
        <p:blipFill>
          <a:blip r:embed="rId4"/>
          <a:stretch/>
        </p:blipFill>
        <p:spPr>
          <a:xfrm>
            <a:off x="2495520" y="3087360"/>
            <a:ext cx="2971440" cy="2472840"/>
          </a:xfrm>
          <a:prstGeom prst="rect">
            <a:avLst/>
          </a:prstGeom>
          <a:noFill/>
          <a:ln w="9525">
            <a:noFill/>
          </a:ln>
        </p:spPr>
      </p:pic>
      <p:sp>
        <p:nvSpPr>
          <p:cNvPr id="25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3000" b="1" u="none" strike="noStrike">
                <a:solidFill>
                  <a:schemeClr val="dk1"/>
                </a:solidFill>
                <a:effectLst/>
                <a:uFillTx/>
                <a:latin typeface="Gill Sans MT"/>
              </a:rPr>
              <a:t>Dimensionality Reduction Machine (3D to 2D)</a:t>
            </a:r>
          </a:p>
        </p:txBody>
      </p:sp>
      <p:sp>
        <p:nvSpPr>
          <p:cNvPr id="257"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Figures © Stephen E. Palmer, 2002</a:t>
            </a:r>
          </a:p>
        </p:txBody>
      </p:sp>
      <p:sp>
        <p:nvSpPr>
          <p:cNvPr id="258" name="Text Box 18"/>
          <p:cNvSpPr/>
          <p:nvPr/>
        </p:nvSpPr>
        <p:spPr>
          <a:xfrm>
            <a:off x="3105000" y="2249280"/>
            <a:ext cx="1436400" cy="5227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800" b="0" i="1" u="none" strike="noStrike">
                <a:solidFill>
                  <a:schemeClr val="dk1"/>
                </a:solidFill>
                <a:effectLst/>
                <a:uFillTx/>
                <a:latin typeface="Gill Sans MT"/>
              </a:rPr>
              <a:t>3D world</a:t>
            </a:r>
            <a:endParaRPr lang="en-US" sz="2800" b="0" u="none" strike="noStrike">
              <a:solidFill>
                <a:srgbClr val="000000"/>
              </a:solidFill>
              <a:effectLst/>
              <a:uFillTx/>
              <a:latin typeface="Arial"/>
            </a:endParaRPr>
          </a:p>
        </p:txBody>
      </p:sp>
      <p:sp>
        <p:nvSpPr>
          <p:cNvPr id="259" name="Text Box 19"/>
          <p:cNvSpPr/>
          <p:nvPr/>
        </p:nvSpPr>
        <p:spPr>
          <a:xfrm>
            <a:off x="7448400" y="2249280"/>
            <a:ext cx="1514160" cy="5227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800" b="0" i="1" u="none" strike="noStrike">
                <a:solidFill>
                  <a:schemeClr val="dk1"/>
                </a:solidFill>
                <a:effectLst/>
                <a:uFillTx/>
                <a:latin typeface="Gill Sans MT"/>
              </a:rPr>
              <a:t>2D image</a:t>
            </a:r>
            <a:endParaRPr lang="en-US" sz="2800" b="0" u="none" strike="noStrike">
              <a:solidFill>
                <a:srgbClr val="000000"/>
              </a:solidFill>
              <a:effectLst/>
              <a:uFillTx/>
              <a:latin typeface="Arial"/>
            </a:endParaRPr>
          </a:p>
        </p:txBody>
      </p:sp>
      <p:sp>
        <p:nvSpPr>
          <p:cNvPr id="260" name="Right Arrow 8"/>
          <p:cNvSpPr/>
          <p:nvPr/>
        </p:nvSpPr>
        <p:spPr>
          <a:xfrm>
            <a:off x="5695920" y="4001760"/>
            <a:ext cx="609120" cy="38052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PlaceHolder 1"/>
          <p:cNvSpPr>
            <a:spLocks noGrp="1"/>
          </p:cNvSpPr>
          <p:nvPr>
            <p:ph/>
          </p:nvPr>
        </p:nvSpPr>
        <p:spPr>
          <a:xfrm>
            <a:off x="0" y="6647040"/>
            <a:ext cx="9448560" cy="210600"/>
          </a:xfrm>
          <a:prstGeom prst="rect">
            <a:avLst/>
          </a:prstGeom>
          <a:noFill/>
          <a:ln w="0">
            <a:noFill/>
          </a:ln>
        </p:spPr>
        <p:txBody>
          <a:bodyPr lIns="90000" tIns="45000" rIns="90000" bIns="4500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262" name="Picture 2" descr="C:\Users\hays\Desktop\143 Computer Vision\slides\02\xugyK.jpg"/>
          <p:cNvPicPr/>
          <p:nvPr/>
        </p:nvPicPr>
        <p:blipFill>
          <a:blip r:embed="rId3"/>
          <a:stretch/>
        </p:blipFill>
        <p:spPr>
          <a:xfrm>
            <a:off x="992520" y="0"/>
            <a:ext cx="10244880" cy="6857640"/>
          </a:xfrm>
          <a:prstGeom prst="rect">
            <a:avLst/>
          </a:prstGeom>
          <a:noFill/>
          <a:ln w="0">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PlaceHolder 1"/>
          <p:cNvSpPr>
            <a:spLocks noGrp="1"/>
          </p:cNvSpPr>
          <p:nvPr>
            <p:ph/>
          </p:nvPr>
        </p:nvSpPr>
        <p:spPr>
          <a:xfrm>
            <a:off x="0" y="6647040"/>
            <a:ext cx="9448560" cy="210600"/>
          </a:xfrm>
          <a:prstGeom prst="rect">
            <a:avLst/>
          </a:prstGeom>
          <a:noFill/>
          <a:ln w="0">
            <a:noFill/>
          </a:ln>
        </p:spPr>
        <p:txBody>
          <a:bodyPr lIns="90000" tIns="45000" rIns="90000" bIns="4500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264" name="Picture 2" descr="C:\Users\hays\Desktop\143 Computer Vision\slides\02\parisflat.jpg"/>
          <p:cNvPicPr/>
          <p:nvPr/>
        </p:nvPicPr>
        <p:blipFill>
          <a:blip r:embed="rId3"/>
          <a:stretch/>
        </p:blipFill>
        <p:spPr>
          <a:xfrm>
            <a:off x="914400" y="0"/>
            <a:ext cx="10244880" cy="6857640"/>
          </a:xfrm>
          <a:prstGeom prst="rect">
            <a:avLst/>
          </a:prstGeom>
          <a:noFill/>
          <a:ln w="0">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 name="PlaceHolder 1"/>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266" name="PlaceHolder 2"/>
          <p:cNvSpPr>
            <a:spLocks noGrp="1"/>
          </p:cNvSpPr>
          <p:nvPr>
            <p:ph type="title"/>
          </p:nvPr>
        </p:nvSpPr>
        <p:spPr>
          <a:xfrm>
            <a:off x="150480" y="393480"/>
            <a:ext cx="10972440" cy="91404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Holbein’s The Ambassadors - 1533</a:t>
            </a:r>
          </a:p>
        </p:txBody>
      </p:sp>
      <p:pic>
        <p:nvPicPr>
          <p:cNvPr id="267" name="Content Placeholder 3"/>
          <p:cNvPicPr/>
          <p:nvPr/>
        </p:nvPicPr>
        <p:blipFill>
          <a:blip r:embed="rId3"/>
          <a:stretch/>
        </p:blipFill>
        <p:spPr>
          <a:xfrm>
            <a:off x="532440" y="1409760"/>
            <a:ext cx="5216040" cy="5135040"/>
          </a:xfrm>
          <a:prstGeom prst="rect">
            <a:avLst/>
          </a:prstGeom>
          <a:noFill/>
          <a:ln w="0">
            <a:noFill/>
          </a:ln>
        </p:spPr>
      </p:pic>
      <p:pic>
        <p:nvPicPr>
          <p:cNvPr id="268" name="Content Placeholder 3"/>
          <p:cNvPicPr/>
          <p:nvPr/>
        </p:nvPicPr>
        <p:blipFill>
          <a:blip r:embed="rId4"/>
          <a:stretch/>
        </p:blipFill>
        <p:spPr>
          <a:xfrm>
            <a:off x="6585840" y="1409760"/>
            <a:ext cx="5213160" cy="5135040"/>
          </a:xfrm>
          <a:prstGeom prst="rect">
            <a:avLst/>
          </a:prstGeom>
          <a:noFill/>
          <a:ln w="0">
            <a:noFill/>
          </a:ln>
        </p:spPr>
      </p:pic>
      <p:sp>
        <p:nvSpPr>
          <p:cNvPr id="269" name="TextBox 6"/>
          <p:cNvSpPr/>
          <p:nvPr/>
        </p:nvSpPr>
        <p:spPr>
          <a:xfrm>
            <a:off x="9745920" y="984240"/>
            <a:ext cx="21873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Memento Mori</a:t>
            </a:r>
            <a:endParaRPr lang="en-US" sz="2400" b="0" u="none" strike="noStrike">
              <a:solidFill>
                <a:srgbClr val="000000"/>
              </a:solidFill>
              <a:effectLst/>
              <a:uFillTx/>
              <a:latin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Parametric (Global) Transformations</a:t>
            </a:r>
          </a:p>
        </p:txBody>
      </p:sp>
      <p:sp>
        <p:nvSpPr>
          <p:cNvPr id="271" name="PlaceHolder 2"/>
          <p:cNvSpPr>
            <a:spLocks noGrp="1"/>
          </p:cNvSpPr>
          <p:nvPr>
            <p:ph/>
          </p:nvPr>
        </p:nvSpPr>
        <p:spPr>
          <a:xfrm>
            <a:off x="324720" y="4056120"/>
            <a:ext cx="5694480" cy="2436480"/>
          </a:xfrm>
          <a:prstGeom prst="rect">
            <a:avLst/>
          </a:prstGeom>
          <a:blipFill rotWithShape="0">
            <a:blip r:embed="rId3"/>
            <a:stretch>
              <a:fillRect l="-3" t="-4255" r="-3"/>
            </a:stretch>
          </a:blip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tabLst>
                <a:tab pos="0" algn="l"/>
              </a:tabLst>
            </a:pPr>
            <a:r>
              <a:rPr lang="en-US" sz="2800" b="0" u="none" strike="noStrike">
                <a:solidFill>
                  <a:srgbClr val="FFFFFF">
                    <a:alpha val="1000"/>
                  </a:srgbClr>
                </a:solidFill>
                <a:effectLst/>
                <a:uFillTx/>
                <a:latin typeface="Gill Sans MT"/>
              </a:rPr>
              <a:t> </a:t>
            </a:r>
            <a:endParaRPr lang="en-US" sz="2800" b="0" u="none" strike="noStrike">
              <a:solidFill>
                <a:schemeClr val="dk1">
                  <a:tint val="75000"/>
                </a:schemeClr>
              </a:solidFill>
              <a:effectLst/>
              <a:uFillTx/>
              <a:latin typeface="Gill Sans MT"/>
            </a:endParaRPr>
          </a:p>
        </p:txBody>
      </p:sp>
      <p:sp>
        <p:nvSpPr>
          <p:cNvPr id="272" name="PlaceHolder 3"/>
          <p:cNvSpPr>
            <a:spLocks noGrp="1"/>
          </p:cNvSpPr>
          <p:nvPr>
            <p:ph/>
          </p:nvPr>
        </p:nvSpPr>
        <p:spPr>
          <a:xfrm>
            <a:off x="6172200" y="4056120"/>
            <a:ext cx="5694480" cy="2436480"/>
          </a:xfrm>
          <a:prstGeom prst="rect">
            <a:avLst/>
          </a:prstGeom>
          <a:blipFill rotWithShape="0">
            <a:blip r:embed="rId4"/>
            <a:stretch>
              <a:fillRect t="-4255" r="-1612"/>
            </a:stretch>
          </a:blip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tabLst>
                <a:tab pos="0" algn="l"/>
              </a:tabLst>
            </a:pPr>
            <a:r>
              <a:rPr lang="en-US" sz="2800" b="0" u="none" strike="noStrike">
                <a:solidFill>
                  <a:srgbClr val="FFFFFF">
                    <a:alpha val="1000"/>
                  </a:srgbClr>
                </a:solidFill>
                <a:effectLst/>
                <a:uFillTx/>
                <a:latin typeface="Gill Sans MT"/>
              </a:rPr>
              <a:t> </a:t>
            </a:r>
            <a:endParaRPr lang="en-US" sz="2800" b="0" u="none" strike="noStrike">
              <a:solidFill>
                <a:schemeClr val="dk1">
                  <a:tint val="75000"/>
                </a:schemeClr>
              </a:solidFill>
              <a:effectLst/>
              <a:uFillTx/>
              <a:latin typeface="Gill Sans MT"/>
            </a:endParaRPr>
          </a:p>
        </p:txBody>
      </p:sp>
      <p:sp>
        <p:nvSpPr>
          <p:cNvPr id="273" name="PlaceHolder 4"/>
          <p:cNvSpPr>
            <a:spLocks noGrp="1"/>
          </p:cNvSpPr>
          <p:nvPr>
            <p:ph hasCustomPrompt="1"/>
          </p:nvPr>
        </p:nvSpPr>
        <p:spPr>
          <a:xfrm>
            <a:off x="324360" y="1778760"/>
            <a:ext cx="11541960" cy="1974600"/>
          </a:xfrm>
          <a:prstGeom prst="rect">
            <a:avLst/>
          </a:prstGeom>
          <a:blipFill rotWithShape="0">
            <a:blip r:embed="rId5"/>
            <a:stretch>
              <a:fillRect l="-1" t="-4339" r="-1"/>
            </a:stretch>
          </a:blip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2400" b="0" u="none" strike="noStrike">
                <a:solidFill>
                  <a:srgbClr val="FFFFFF">
                    <a:alpha val="1000"/>
                  </a:srgbClr>
                </a:solidFill>
                <a:effectLst/>
                <a:uFillTx/>
                <a:latin typeface="Gill Sans MT"/>
              </a:rPr>
              <a:t> </a:t>
            </a:r>
            <a:endParaRPr lang="en-US" sz="2400" b="0" u="none" strike="noStrike">
              <a:solidFill>
                <a:schemeClr val="dk1">
                  <a:tint val="75000"/>
                </a:schemeClr>
              </a:solidFill>
              <a:effectLst/>
              <a:uFillTx/>
              <a:latin typeface="Gill Sans MT"/>
            </a:endParaRPr>
          </a:p>
        </p:txBody>
      </p:sp>
      <p:sp>
        <p:nvSpPr>
          <p:cNvPr id="274" name="PlaceHolder 5"/>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grpSp>
        <p:nvGrpSpPr>
          <p:cNvPr id="275" name="Group 7"/>
          <p:cNvGrpSpPr/>
          <p:nvPr/>
        </p:nvGrpSpPr>
        <p:grpSpPr>
          <a:xfrm>
            <a:off x="3269520" y="2297160"/>
            <a:ext cx="5805000" cy="1464480"/>
            <a:chOff x="3269520" y="2297160"/>
            <a:chExt cx="5805000" cy="1464480"/>
          </a:xfrm>
        </p:grpSpPr>
        <p:grpSp>
          <p:nvGrpSpPr>
            <p:cNvPr id="276" name="Group 6"/>
            <p:cNvGrpSpPr/>
            <p:nvPr/>
          </p:nvGrpSpPr>
          <p:grpSpPr>
            <a:xfrm>
              <a:off x="3269520" y="2297160"/>
              <a:ext cx="5805000" cy="1464480"/>
              <a:chOff x="3269520" y="2297160"/>
              <a:chExt cx="5805000" cy="1464480"/>
            </a:xfrm>
          </p:grpSpPr>
          <p:grpSp>
            <p:nvGrpSpPr>
              <p:cNvPr id="277" name="Group 6"/>
              <p:cNvGrpSpPr/>
              <p:nvPr/>
            </p:nvGrpSpPr>
            <p:grpSpPr>
              <a:xfrm>
                <a:off x="5097960" y="2611800"/>
                <a:ext cx="1600200" cy="399600"/>
                <a:chOff x="5097960" y="2611800"/>
                <a:chExt cx="1600200" cy="399600"/>
              </a:xfrm>
            </p:grpSpPr>
            <p:sp>
              <p:nvSpPr>
                <p:cNvPr id="278" name="Text Box 7"/>
                <p:cNvSpPr/>
                <p:nvPr/>
              </p:nvSpPr>
              <p:spPr>
                <a:xfrm>
                  <a:off x="5631480" y="2611800"/>
                  <a:ext cx="533160" cy="399600"/>
                </a:xfrm>
                <a:prstGeom prst="rect">
                  <a:avLst/>
                </a:prstGeom>
                <a:blipFill rotWithShape="0">
                  <a:blip r:embed="rId6"/>
                  <a:srcRect/>
                  <a:stretch/>
                </a:blipFill>
                <a:ln w="19050">
                  <a:solidFill>
                    <a:srgbClr val="000000"/>
                  </a:solidFill>
                  <a:miter/>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279" name="Line 8"/>
                <p:cNvSpPr/>
                <p:nvPr/>
              </p:nvSpPr>
              <p:spPr>
                <a:xfrm>
                  <a:off x="5097960" y="2840040"/>
                  <a:ext cx="533520" cy="360"/>
                </a:xfrm>
                <a:prstGeom prst="line">
                  <a:avLst/>
                </a:prstGeom>
                <a:ln w="9525">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4640" rIns="90000" bIns="-44640" anchor="t">
                  <a:noAutofit/>
                </a:bodyPr>
                <a:lstStyle/>
                <a:p>
                  <a:endParaRPr lang="en-US" sz="1800" b="0" u="none" strike="noStrike">
                    <a:solidFill>
                      <a:srgbClr val="000000"/>
                    </a:solidFill>
                    <a:effectLst/>
                    <a:uFillTx/>
                    <a:latin typeface="Arial"/>
                  </a:endParaRPr>
                </a:p>
              </p:txBody>
            </p:sp>
            <p:sp>
              <p:nvSpPr>
                <p:cNvPr id="280" name="Line 9"/>
                <p:cNvSpPr/>
                <p:nvPr/>
              </p:nvSpPr>
              <p:spPr>
                <a:xfrm>
                  <a:off x="6165000" y="2840040"/>
                  <a:ext cx="533160" cy="360"/>
                </a:xfrm>
                <a:prstGeom prst="line">
                  <a:avLst/>
                </a:prstGeom>
                <a:ln w="9525">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4640" rIns="90000" bIns="-44640" anchor="t">
                  <a:noAutofit/>
                </a:bodyPr>
                <a:lstStyle/>
                <a:p>
                  <a:endParaRPr lang="en-US" sz="1800" b="0" u="none" strike="noStrike">
                    <a:solidFill>
                      <a:srgbClr val="000000"/>
                    </a:solidFill>
                    <a:effectLst/>
                    <a:uFillTx/>
                    <a:latin typeface="Arial"/>
                  </a:endParaRPr>
                </a:p>
              </p:txBody>
            </p:sp>
          </p:grpSp>
          <p:pic>
            <p:nvPicPr>
              <p:cNvPr id="281" name="Picture 10" descr="HHHIMG_1166"/>
              <p:cNvPicPr/>
              <p:nvPr/>
            </p:nvPicPr>
            <p:blipFill>
              <a:blip r:embed="rId7"/>
              <a:stretch/>
            </p:blipFill>
            <p:spPr>
              <a:xfrm>
                <a:off x="3269520" y="2297160"/>
                <a:ext cx="1461600" cy="1095120"/>
              </a:xfrm>
              <a:prstGeom prst="rect">
                <a:avLst/>
              </a:prstGeom>
              <a:noFill/>
              <a:ln w="9525">
                <a:noFill/>
              </a:ln>
            </p:spPr>
          </p:pic>
          <p:pic>
            <p:nvPicPr>
              <p:cNvPr id="282" name="Picture 11" descr="HHHIMG_1166"/>
              <p:cNvPicPr/>
              <p:nvPr/>
            </p:nvPicPr>
            <p:blipFill>
              <a:blip r:embed="rId7"/>
              <a:stretch/>
            </p:blipFill>
            <p:spPr>
              <a:xfrm>
                <a:off x="7231680" y="2630880"/>
                <a:ext cx="1842840" cy="761760"/>
              </a:xfrm>
              <a:prstGeom prst="rect">
                <a:avLst/>
              </a:prstGeom>
              <a:noFill/>
              <a:ln w="9525">
                <a:noFill/>
              </a:ln>
            </p:spPr>
          </p:pic>
          <p:sp>
            <p:nvSpPr>
              <p:cNvPr id="283" name="Text Box 15"/>
              <p:cNvSpPr/>
              <p:nvPr/>
            </p:nvSpPr>
            <p:spPr>
              <a:xfrm>
                <a:off x="3269520" y="3392640"/>
                <a:ext cx="1338120" cy="369000"/>
              </a:xfrm>
              <a:prstGeom prst="rect">
                <a:avLst/>
              </a:prstGeom>
              <a:blipFill rotWithShape="0">
                <a:blip r:embed="rId8"/>
                <a:srcRect/>
                <a:stretch/>
              </a:blipFill>
              <a:ln w="9525">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284" name="Text Box 16"/>
              <p:cNvSpPr/>
              <p:nvPr/>
            </p:nvSpPr>
            <p:spPr>
              <a:xfrm>
                <a:off x="7493760" y="3392640"/>
                <a:ext cx="1479600" cy="369000"/>
              </a:xfrm>
              <a:prstGeom prst="rect">
                <a:avLst/>
              </a:prstGeom>
              <a:blipFill rotWithShape="0">
                <a:blip r:embed="rId9"/>
                <a:srcRect/>
                <a:stretch/>
              </a:blipFill>
              <a:ln w="9525">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grpSp>
        <p:sp>
          <p:nvSpPr>
            <p:cNvPr id="285" name="Oval 17"/>
            <p:cNvSpPr/>
            <p:nvPr/>
          </p:nvSpPr>
          <p:spPr>
            <a:xfrm>
              <a:off x="7874640" y="2740320"/>
              <a:ext cx="118800" cy="118800"/>
            </a:xfrm>
            <a:prstGeom prst="ellipse">
              <a:avLst/>
            </a:prstGeom>
            <a:solidFill>
              <a:srgbClr val="FF0000"/>
            </a:solidFill>
            <a:ln w="9525">
              <a:solidFill>
                <a:srgbClr val="000000"/>
              </a:solidFill>
              <a:round/>
            </a:ln>
          </p:spPr>
          <p:style>
            <a:lnRef idx="0">
              <a:scrgbClr r="0" g="0" b="0"/>
            </a:lnRef>
            <a:fillRef idx="0">
              <a:scrgbClr r="0" g="0" b="0"/>
            </a:fillRef>
            <a:effectRef idx="0">
              <a:scrgbClr r="0" g="0" b="0"/>
            </a:effectRef>
            <a:fontRef idx="minor"/>
          </p:style>
          <p:txBody>
            <a:bodyPr wrap="none" lIns="90000" tIns="39240" rIns="90000" bIns="39240" anchor="ctr">
              <a:noAutofit/>
            </a:bodyPr>
            <a:lstStyle/>
            <a:p>
              <a:endParaRPr lang="en-US" sz="1800" b="0" u="none" strike="noStrike">
                <a:solidFill>
                  <a:srgbClr val="000000"/>
                </a:solidFill>
                <a:effectLst/>
                <a:uFillTx/>
                <a:latin typeface="Arial"/>
              </a:endParaRPr>
            </a:p>
          </p:txBody>
        </p:sp>
        <p:sp>
          <p:nvSpPr>
            <p:cNvPr id="286" name="Oval 18"/>
            <p:cNvSpPr/>
            <p:nvPr/>
          </p:nvSpPr>
          <p:spPr>
            <a:xfrm>
              <a:off x="3759840" y="2478240"/>
              <a:ext cx="118800" cy="118800"/>
            </a:xfrm>
            <a:prstGeom prst="ellipse">
              <a:avLst/>
            </a:prstGeom>
            <a:solidFill>
              <a:srgbClr val="FF0000"/>
            </a:solidFill>
            <a:ln w="9525">
              <a:solidFill>
                <a:srgbClr val="000000"/>
              </a:solidFill>
              <a:round/>
            </a:ln>
          </p:spPr>
          <p:style>
            <a:lnRef idx="0">
              <a:scrgbClr r="0" g="0" b="0"/>
            </a:lnRef>
            <a:fillRef idx="0">
              <a:scrgbClr r="0" g="0" b="0"/>
            </a:fillRef>
            <a:effectRef idx="0">
              <a:scrgbClr r="0" g="0" b="0"/>
            </a:effectRef>
            <a:fontRef idx="minor"/>
          </p:style>
          <p:txBody>
            <a:bodyPr wrap="none" lIns="90000" tIns="39240" rIns="90000" bIns="39240" anchor="ctr">
              <a:noAutofit/>
            </a:bodyPr>
            <a:lstStyle/>
            <a:p>
              <a:endParaRPr lang="en-US" sz="1800" b="0" u="none" strike="noStrike">
                <a:solidFill>
                  <a:srgbClr val="000000"/>
                </a:solidFill>
                <a:effectLst/>
                <a:uFillTx/>
                <a:latin typeface="Arial"/>
              </a:endParaRPr>
            </a:p>
          </p:txBody>
        </p:sp>
      </p:grpSp>
      <p:sp>
        <p:nvSpPr>
          <p:cNvPr id="287" name="Object 23"/>
          <p:cNvSpPr/>
          <p:nvPr/>
        </p:nvSpPr>
        <p:spPr>
          <a:xfrm>
            <a:off x="8567280" y="5451120"/>
            <a:ext cx="1964520" cy="1239480"/>
          </a:xfrm>
          <a:prstGeom prst="rect">
            <a:avLst/>
          </a:prstGeom>
          <a:blipFill rotWithShape="0">
            <a:blip r:embed="rId10"/>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Common Transformations</a:t>
            </a:r>
          </a:p>
        </p:txBody>
      </p:sp>
      <p:sp>
        <p:nvSpPr>
          <p:cNvPr id="289"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Slide credit (next few slides): A. Efros and/or S. Seitz</a:t>
            </a:r>
          </a:p>
        </p:txBody>
      </p:sp>
      <p:pic>
        <p:nvPicPr>
          <p:cNvPr id="290" name="Picture 4" descr="HHHIMG_1166"/>
          <p:cNvPicPr/>
          <p:nvPr/>
        </p:nvPicPr>
        <p:blipFill>
          <a:blip r:embed="rId3"/>
          <a:stretch/>
        </p:blipFill>
        <p:spPr>
          <a:xfrm>
            <a:off x="3022560" y="3240720"/>
            <a:ext cx="1461600" cy="1095120"/>
          </a:xfrm>
          <a:prstGeom prst="rect">
            <a:avLst/>
          </a:prstGeom>
          <a:noFill/>
          <a:ln w="9525">
            <a:noFill/>
          </a:ln>
        </p:spPr>
      </p:pic>
      <p:sp>
        <p:nvSpPr>
          <p:cNvPr id="291" name="Text Box 5"/>
          <p:cNvSpPr/>
          <p:nvPr/>
        </p:nvSpPr>
        <p:spPr>
          <a:xfrm>
            <a:off x="2655720" y="4336200"/>
            <a:ext cx="1371240" cy="36648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spcBef>
                <a:spcPts val="901"/>
              </a:spcBef>
            </a:pPr>
            <a:r>
              <a:rPr lang="en-US" sz="1800" b="0" u="none" strike="noStrike">
                <a:solidFill>
                  <a:srgbClr val="000000"/>
                </a:solidFill>
                <a:effectLst/>
                <a:uFillTx/>
                <a:latin typeface="Gill Sans MT"/>
              </a:rPr>
              <a:t>Translation</a:t>
            </a:r>
            <a:endParaRPr lang="en-US" sz="1800" b="0" u="none" strike="noStrike">
              <a:solidFill>
                <a:srgbClr val="000000"/>
              </a:solidFill>
              <a:effectLst/>
              <a:uFillTx/>
              <a:latin typeface="Arial"/>
            </a:endParaRPr>
          </a:p>
        </p:txBody>
      </p:sp>
      <p:pic>
        <p:nvPicPr>
          <p:cNvPr id="292" name="Picture 6" descr="HHHIMG_1166"/>
          <p:cNvPicPr/>
          <p:nvPr/>
        </p:nvPicPr>
        <p:blipFill>
          <a:blip r:embed="rId3"/>
          <a:stretch/>
        </p:blipFill>
        <p:spPr>
          <a:xfrm>
            <a:off x="7608960" y="3255120"/>
            <a:ext cx="1461600" cy="761760"/>
          </a:xfrm>
          <a:prstGeom prst="rect">
            <a:avLst/>
          </a:prstGeom>
          <a:noFill/>
          <a:ln w="9525">
            <a:noFill/>
          </a:ln>
        </p:spPr>
      </p:pic>
      <p:pic>
        <p:nvPicPr>
          <p:cNvPr id="293" name="Picture 7" descr="rotated"/>
          <p:cNvPicPr/>
          <p:nvPr/>
        </p:nvPicPr>
        <p:blipFill>
          <a:blip r:embed="rId4"/>
          <a:stretch/>
        </p:blipFill>
        <p:spPr>
          <a:xfrm>
            <a:off x="5018040" y="3026520"/>
            <a:ext cx="1755360" cy="1410840"/>
          </a:xfrm>
          <a:prstGeom prst="rect">
            <a:avLst/>
          </a:prstGeom>
          <a:noFill/>
          <a:ln w="9525">
            <a:noFill/>
          </a:ln>
        </p:spPr>
      </p:pic>
      <p:sp>
        <p:nvSpPr>
          <p:cNvPr id="294" name="Text Box 8"/>
          <p:cNvSpPr/>
          <p:nvPr/>
        </p:nvSpPr>
        <p:spPr>
          <a:xfrm>
            <a:off x="5249880" y="4321800"/>
            <a:ext cx="1218960" cy="36648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spcBef>
                <a:spcPts val="901"/>
              </a:spcBef>
            </a:pPr>
            <a:r>
              <a:rPr lang="en-US" sz="1800" b="0" u="none" strike="noStrike">
                <a:solidFill>
                  <a:srgbClr val="000000"/>
                </a:solidFill>
                <a:effectLst/>
                <a:uFillTx/>
                <a:latin typeface="Gill Sans MT"/>
              </a:rPr>
              <a:t>Rotation</a:t>
            </a:r>
            <a:endParaRPr lang="en-US" sz="1800" b="0" u="none" strike="noStrike">
              <a:solidFill>
                <a:srgbClr val="000000"/>
              </a:solidFill>
              <a:effectLst/>
              <a:uFillTx/>
              <a:latin typeface="Arial"/>
            </a:endParaRPr>
          </a:p>
        </p:txBody>
      </p:sp>
      <p:sp>
        <p:nvSpPr>
          <p:cNvPr id="295" name="Text Box 9"/>
          <p:cNvSpPr/>
          <p:nvPr/>
        </p:nvSpPr>
        <p:spPr>
          <a:xfrm>
            <a:off x="7391520" y="4245840"/>
            <a:ext cx="1980720" cy="36900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spcBef>
                <a:spcPts val="901"/>
              </a:spcBef>
            </a:pPr>
            <a:r>
              <a:rPr lang="en-US" sz="1800" b="0" u="none" strike="noStrike">
                <a:solidFill>
                  <a:srgbClr val="000000"/>
                </a:solidFill>
                <a:effectLst/>
                <a:uFillTx/>
                <a:latin typeface="Gill Sans MT"/>
              </a:rPr>
              <a:t>Scaling</a:t>
            </a:r>
            <a:endParaRPr lang="en-US" sz="1800" b="0" u="none" strike="noStrike">
              <a:solidFill>
                <a:srgbClr val="000000"/>
              </a:solidFill>
              <a:effectLst/>
              <a:uFillTx/>
              <a:latin typeface="Arial"/>
            </a:endParaRPr>
          </a:p>
        </p:txBody>
      </p:sp>
      <p:pic>
        <p:nvPicPr>
          <p:cNvPr id="296" name="Picture 10" descr="affine"/>
          <p:cNvPicPr/>
          <p:nvPr/>
        </p:nvPicPr>
        <p:blipFill>
          <a:blip r:embed="rId5"/>
          <a:stretch/>
        </p:blipFill>
        <p:spPr>
          <a:xfrm>
            <a:off x="3786840" y="4967280"/>
            <a:ext cx="1746000" cy="1306080"/>
          </a:xfrm>
          <a:prstGeom prst="rect">
            <a:avLst/>
          </a:prstGeom>
          <a:noFill/>
          <a:ln w="9525">
            <a:noFill/>
          </a:ln>
        </p:spPr>
      </p:pic>
      <p:sp>
        <p:nvSpPr>
          <p:cNvPr id="297" name="Text Box 11"/>
          <p:cNvSpPr/>
          <p:nvPr/>
        </p:nvSpPr>
        <p:spPr>
          <a:xfrm>
            <a:off x="3939480" y="6267240"/>
            <a:ext cx="1218960" cy="36648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spcBef>
                <a:spcPts val="901"/>
              </a:spcBef>
            </a:pPr>
            <a:r>
              <a:rPr lang="en-US" sz="1800" b="0" u="none" strike="noStrike">
                <a:solidFill>
                  <a:srgbClr val="000000"/>
                </a:solidFill>
                <a:effectLst/>
                <a:uFillTx/>
                <a:latin typeface="Gill Sans MT"/>
              </a:rPr>
              <a:t>Affine</a:t>
            </a:r>
            <a:endParaRPr lang="en-US" sz="1800" b="0" u="none" strike="noStrike">
              <a:solidFill>
                <a:srgbClr val="000000"/>
              </a:solidFill>
              <a:effectLst/>
              <a:uFillTx/>
              <a:latin typeface="Arial"/>
            </a:endParaRPr>
          </a:p>
        </p:txBody>
      </p:sp>
      <p:pic>
        <p:nvPicPr>
          <p:cNvPr id="298" name="Picture 12" descr="perspective"/>
          <p:cNvPicPr/>
          <p:nvPr/>
        </p:nvPicPr>
        <p:blipFill>
          <a:blip r:embed="rId6"/>
          <a:stretch/>
        </p:blipFill>
        <p:spPr>
          <a:xfrm>
            <a:off x="6301440" y="5119560"/>
            <a:ext cx="1563480" cy="1001520"/>
          </a:xfrm>
          <a:prstGeom prst="rect">
            <a:avLst/>
          </a:prstGeom>
          <a:noFill/>
          <a:ln w="9525">
            <a:noFill/>
          </a:ln>
        </p:spPr>
      </p:pic>
      <p:sp>
        <p:nvSpPr>
          <p:cNvPr id="299" name="Text Box 13"/>
          <p:cNvSpPr/>
          <p:nvPr/>
        </p:nvSpPr>
        <p:spPr>
          <a:xfrm>
            <a:off x="6417360" y="6211800"/>
            <a:ext cx="1447560" cy="36900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spcBef>
                <a:spcPts val="901"/>
              </a:spcBef>
            </a:pPr>
            <a:r>
              <a:rPr lang="en-US" sz="1800" b="0" u="none" strike="noStrike">
                <a:solidFill>
                  <a:srgbClr val="000000"/>
                </a:solidFill>
                <a:effectLst/>
                <a:uFillTx/>
                <a:latin typeface="Gill Sans MT"/>
              </a:rPr>
              <a:t>Perspective</a:t>
            </a:r>
            <a:endParaRPr lang="en-US" sz="1800" b="0" u="none" strike="noStrike">
              <a:solidFill>
                <a:srgbClr val="000000"/>
              </a:solidFill>
              <a:effectLst/>
              <a:uFillTx/>
              <a:latin typeface="Arial"/>
            </a:endParaRPr>
          </a:p>
        </p:txBody>
      </p:sp>
      <p:pic>
        <p:nvPicPr>
          <p:cNvPr id="300" name="Picture 4" descr="HHHIMG_1166"/>
          <p:cNvPicPr/>
          <p:nvPr/>
        </p:nvPicPr>
        <p:blipFill>
          <a:blip r:embed="rId3"/>
          <a:stretch/>
        </p:blipFill>
        <p:spPr>
          <a:xfrm>
            <a:off x="5164920" y="1024920"/>
            <a:ext cx="1461600" cy="1095120"/>
          </a:xfrm>
          <a:prstGeom prst="rect">
            <a:avLst/>
          </a:prstGeom>
          <a:noFill/>
          <a:ln w="9525">
            <a:noFill/>
          </a:ln>
        </p:spPr>
      </p:pic>
      <p:sp>
        <p:nvSpPr>
          <p:cNvPr id="301" name="TextBox 16"/>
          <p:cNvSpPr/>
          <p:nvPr/>
        </p:nvSpPr>
        <p:spPr>
          <a:xfrm>
            <a:off x="5386680" y="2120040"/>
            <a:ext cx="93132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Original</a:t>
            </a:r>
            <a:endParaRPr lang="en-US" sz="1800" b="0" u="none" strike="noStrike">
              <a:solidFill>
                <a:srgbClr val="000000"/>
              </a:solidFill>
              <a:effectLst/>
              <a:uFillTx/>
              <a:latin typeface="Arial"/>
            </a:endParaRPr>
          </a:p>
        </p:txBody>
      </p:sp>
      <p:sp>
        <p:nvSpPr>
          <p:cNvPr id="302" name="TextBox 17"/>
          <p:cNvSpPr/>
          <p:nvPr/>
        </p:nvSpPr>
        <p:spPr>
          <a:xfrm>
            <a:off x="5191200" y="2628720"/>
            <a:ext cx="158220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rgbClr val="000000"/>
                </a:solidFill>
                <a:effectLst/>
                <a:uFillTx/>
                <a:latin typeface="Gill Sans MT"/>
              </a:rPr>
              <a:t>Transformed</a:t>
            </a:r>
            <a:endParaRPr lang="en-US" sz="1800" b="0" u="none" strike="noStrike">
              <a:solidFill>
                <a:srgbClr val="000000"/>
              </a:solidFill>
              <a:effectLst/>
              <a:uFillTx/>
              <a:latin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Scaling</a:t>
            </a:r>
          </a:p>
        </p:txBody>
      </p:sp>
      <p:sp>
        <p:nvSpPr>
          <p:cNvPr id="304" name="PlaceHolder 2"/>
          <p:cNvSpPr>
            <a:spLocks noGrp="1"/>
          </p:cNvSpPr>
          <p:nvPr>
            <p:ph hasCustomPrompt="1"/>
          </p:nvPr>
        </p:nvSpPr>
        <p:spPr>
          <a:xfrm>
            <a:off x="324360" y="1778760"/>
            <a:ext cx="11541960" cy="1649880"/>
          </a:xfrm>
          <a:prstGeom prst="rect">
            <a:avLst/>
          </a:prstGeom>
          <a:solidFill>
            <a:srgbClr val="473C78">
              <a:alpha val="30000"/>
            </a:srgbClr>
          </a:solidFill>
          <a:ln w="0">
            <a:noFill/>
          </a:ln>
        </p:spPr>
        <p:txBody>
          <a:bodyPr lIns="91440" tIns="45720" rIns="91440" bIns="45720" anchor="t">
            <a:normAutofit fontScale="85000" lnSpcReduction="9999"/>
          </a:bodyPr>
          <a:lstStyle/>
          <a:p>
            <a:pPr indent="0" algn="ctr" defTabSz="914400">
              <a:lnSpc>
                <a:spcPct val="90000"/>
              </a:lnSpc>
              <a:spcBef>
                <a:spcPts val="1001"/>
              </a:spcBef>
              <a:buNone/>
              <a:tabLst>
                <a:tab pos="0" algn="l"/>
              </a:tabLst>
            </a:pPr>
            <a:r>
              <a:rPr lang="en-US" sz="3200" b="0" i="1" u="none" strike="noStrike">
                <a:solidFill>
                  <a:srgbClr val="CC3300"/>
                </a:solidFill>
                <a:effectLst/>
                <a:uFillTx/>
                <a:latin typeface="Gill Sans MT"/>
              </a:rPr>
              <a:t>Scaling</a:t>
            </a:r>
            <a:r>
              <a:rPr lang="en-US" sz="3200" b="0" u="none" strike="noStrike">
                <a:solidFill>
                  <a:schemeClr val="dk1"/>
                </a:solidFill>
                <a:effectLst/>
                <a:uFillTx/>
                <a:latin typeface="Gill Sans MT"/>
              </a:rPr>
              <a:t> a coordinate means multiplying each of its components by a scalar.</a:t>
            </a:r>
            <a:endParaRPr lang="en-US" sz="3200" b="0" u="none" strike="noStrike">
              <a:solidFill>
                <a:schemeClr val="dk1">
                  <a:tint val="75000"/>
                </a:schemeClr>
              </a:solidFill>
              <a:effectLst/>
              <a:uFillTx/>
              <a:latin typeface="Gill Sans MT"/>
            </a:endParaRPr>
          </a:p>
          <a:p>
            <a:pPr indent="0" algn="ctr" defTabSz="914400">
              <a:lnSpc>
                <a:spcPct val="90000"/>
              </a:lnSpc>
              <a:spcBef>
                <a:spcPts val="1001"/>
              </a:spcBef>
              <a:buNone/>
              <a:tabLst>
                <a:tab pos="0" algn="l"/>
              </a:tabLst>
            </a:pPr>
            <a:r>
              <a:rPr lang="en-US" sz="3200" b="0" i="1" u="none" strike="noStrike">
                <a:solidFill>
                  <a:srgbClr val="CC3300"/>
                </a:solidFill>
                <a:effectLst/>
                <a:uFillTx/>
                <a:latin typeface="Gill Sans MT"/>
              </a:rPr>
              <a:t>Uniform scaling</a:t>
            </a:r>
            <a:r>
              <a:rPr lang="en-US" sz="3200" b="0" u="none" strike="noStrike">
                <a:solidFill>
                  <a:schemeClr val="dk1"/>
                </a:solidFill>
                <a:effectLst/>
                <a:uFillTx/>
                <a:latin typeface="Gill Sans MT"/>
              </a:rPr>
              <a:t> means this scalar is the same for all components.</a:t>
            </a:r>
            <a:endParaRPr lang="en-US" sz="3200" b="0" u="none" strike="noStrike">
              <a:solidFill>
                <a:schemeClr val="dk1">
                  <a:tint val="75000"/>
                </a:schemeClr>
              </a:solidFill>
              <a:effectLst/>
              <a:uFillTx/>
              <a:latin typeface="Gill Sans MT"/>
            </a:endParaRPr>
          </a:p>
          <a:p>
            <a:pPr indent="0" algn="ctr"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ctr"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305"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grpSp>
        <p:nvGrpSpPr>
          <p:cNvPr id="306" name="Group 4"/>
          <p:cNvGrpSpPr/>
          <p:nvPr/>
        </p:nvGrpSpPr>
        <p:grpSpPr>
          <a:xfrm>
            <a:off x="2133360" y="3790800"/>
            <a:ext cx="3048120" cy="2743200"/>
            <a:chOff x="2133360" y="3790800"/>
            <a:chExt cx="3048120" cy="2743200"/>
          </a:xfrm>
        </p:grpSpPr>
        <p:sp>
          <p:nvSpPr>
            <p:cNvPr id="307" name="Line 5"/>
            <p:cNvSpPr/>
            <p:nvPr/>
          </p:nvSpPr>
          <p:spPr>
            <a:xfrm>
              <a:off x="2514600" y="3790800"/>
              <a:ext cx="360" cy="274320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08" name="Line 6"/>
            <p:cNvSpPr/>
            <p:nvPr/>
          </p:nvSpPr>
          <p:spPr>
            <a:xfrm>
              <a:off x="2133360" y="6229080"/>
              <a:ext cx="304812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09" name="Line 7"/>
            <p:cNvSpPr/>
            <p:nvPr/>
          </p:nvSpPr>
          <p:spPr>
            <a:xfrm>
              <a:off x="281916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10" name="Line 8"/>
            <p:cNvSpPr/>
            <p:nvPr/>
          </p:nvSpPr>
          <p:spPr>
            <a:xfrm>
              <a:off x="312408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11" name="Line 9"/>
            <p:cNvSpPr/>
            <p:nvPr/>
          </p:nvSpPr>
          <p:spPr>
            <a:xfrm>
              <a:off x="342900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12" name="Line 10"/>
            <p:cNvSpPr/>
            <p:nvPr/>
          </p:nvSpPr>
          <p:spPr>
            <a:xfrm>
              <a:off x="373356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13" name="Line 11"/>
            <p:cNvSpPr/>
            <p:nvPr/>
          </p:nvSpPr>
          <p:spPr>
            <a:xfrm>
              <a:off x="403848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14" name="Line 12"/>
            <p:cNvSpPr/>
            <p:nvPr/>
          </p:nvSpPr>
          <p:spPr>
            <a:xfrm>
              <a:off x="434340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15" name="Line 13"/>
            <p:cNvSpPr/>
            <p:nvPr/>
          </p:nvSpPr>
          <p:spPr>
            <a:xfrm>
              <a:off x="464796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16" name="Line 14"/>
            <p:cNvSpPr/>
            <p:nvPr/>
          </p:nvSpPr>
          <p:spPr>
            <a:xfrm>
              <a:off x="495288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17" name="Line 15"/>
            <p:cNvSpPr/>
            <p:nvPr/>
          </p:nvSpPr>
          <p:spPr>
            <a:xfrm>
              <a:off x="2438280" y="592452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18" name="Line 16"/>
            <p:cNvSpPr/>
            <p:nvPr/>
          </p:nvSpPr>
          <p:spPr>
            <a:xfrm>
              <a:off x="2438280" y="56196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19" name="Line 17"/>
            <p:cNvSpPr/>
            <p:nvPr/>
          </p:nvSpPr>
          <p:spPr>
            <a:xfrm>
              <a:off x="2438280" y="53146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20" name="Line 18"/>
            <p:cNvSpPr/>
            <p:nvPr/>
          </p:nvSpPr>
          <p:spPr>
            <a:xfrm>
              <a:off x="2438280" y="501012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21" name="Line 19"/>
            <p:cNvSpPr/>
            <p:nvPr/>
          </p:nvSpPr>
          <p:spPr>
            <a:xfrm>
              <a:off x="2438280" y="47052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22" name="Line 20"/>
            <p:cNvSpPr/>
            <p:nvPr/>
          </p:nvSpPr>
          <p:spPr>
            <a:xfrm>
              <a:off x="2438280" y="44002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23" name="Line 21"/>
            <p:cNvSpPr/>
            <p:nvPr/>
          </p:nvSpPr>
          <p:spPr>
            <a:xfrm>
              <a:off x="2438280" y="409572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24" name="Line 22"/>
            <p:cNvSpPr/>
            <p:nvPr/>
          </p:nvSpPr>
          <p:spPr>
            <a:xfrm>
              <a:off x="2438280" y="37908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grpSp>
      <p:grpSp>
        <p:nvGrpSpPr>
          <p:cNvPr id="325" name="Group 23"/>
          <p:cNvGrpSpPr/>
          <p:nvPr/>
        </p:nvGrpSpPr>
        <p:grpSpPr>
          <a:xfrm>
            <a:off x="3124080" y="4857840"/>
            <a:ext cx="914040" cy="1066320"/>
            <a:chOff x="3124080" y="4857840"/>
            <a:chExt cx="914040" cy="1066320"/>
          </a:xfrm>
        </p:grpSpPr>
        <p:sp>
          <p:nvSpPr>
            <p:cNvPr id="326" name="Freeform 24" descr="Horizontal brick"/>
            <p:cNvSpPr/>
            <p:nvPr/>
          </p:nvSpPr>
          <p:spPr>
            <a:xfrm>
              <a:off x="3276720" y="4857840"/>
              <a:ext cx="151920" cy="228240"/>
            </a:xfrm>
            <a:custGeom>
              <a:avLst/>
              <a:gdLst>
                <a:gd name="textAreaLeft" fmla="*/ 0 w 151920"/>
                <a:gd name="textAreaRight" fmla="*/ 152280 w 151920"/>
                <a:gd name="textAreaTop" fmla="*/ 0 h 228240"/>
                <a:gd name="textAreaBottom" fmla="*/ 228600 h 228240"/>
                <a:gd name="GluePoint1X" fmla="*/ 0 w 96"/>
                <a:gd name="GluePoint1Y" fmla="*/ 144 h 144"/>
                <a:gd name="GluePoint2X" fmla="*/ 0 w 96"/>
                <a:gd name="GluePoint2Y" fmla="*/ 0 h 144"/>
                <a:gd name="GluePoint3X" fmla="*/ 96 w 96"/>
                <a:gd name="GluePoint3Y" fmla="*/ 0 h 144"/>
                <a:gd name="GluePoint4X" fmla="*/ 96 w 96"/>
                <a:gd name="GluePoint4Y" fmla="*/ 96 h 144"/>
                <a:gd name="GluePoint5X" fmla="*/ 0 w 96"/>
                <a:gd name="GluePoint5Y" fmla="*/ 144 h 144"/>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96" h="144">
                  <a:moveTo>
                    <a:pt x="0" y="144"/>
                  </a:moveTo>
                  <a:lnTo>
                    <a:pt x="0" y="0"/>
                  </a:lnTo>
                  <a:lnTo>
                    <a:pt x="96" y="0"/>
                  </a:lnTo>
                  <a:lnTo>
                    <a:pt x="96" y="96"/>
                  </a:lnTo>
                  <a:lnTo>
                    <a:pt x="0" y="144"/>
                  </a:lnTo>
                  <a:close/>
                </a:path>
              </a:pathLst>
            </a:custGeom>
            <a:pattFill prst="lgGrid">
              <a:fgClr>
                <a:srgbClr val="032389"/>
              </a:fgClr>
              <a:bgClr>
                <a:srgbClr val="FFFFFF"/>
              </a:bgClr>
            </a:pattFill>
            <a:ln w="38100">
              <a:solidFill>
                <a:srgbClr val="44546A"/>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327" name="Rectangle 25"/>
            <p:cNvSpPr/>
            <p:nvPr/>
          </p:nvSpPr>
          <p:spPr>
            <a:xfrm>
              <a:off x="3124080" y="5238720"/>
              <a:ext cx="914040" cy="685440"/>
            </a:xfrm>
            <a:prstGeom prst="rect">
              <a:avLst/>
            </a:prstGeom>
            <a:solidFill>
              <a:srgbClr val="FFFFFF"/>
            </a:solidFill>
            <a:ln w="38100">
              <a:solidFill>
                <a:srgbClr val="0563C1"/>
              </a:solidFill>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328" name="Freeform 26"/>
            <p:cNvSpPr/>
            <p:nvPr/>
          </p:nvSpPr>
          <p:spPr>
            <a:xfrm>
              <a:off x="3124080" y="4933800"/>
              <a:ext cx="914040" cy="304560"/>
            </a:xfrm>
            <a:custGeom>
              <a:avLst/>
              <a:gdLst>
                <a:gd name="textAreaLeft" fmla="*/ 0 w 914040"/>
                <a:gd name="textAreaRight" fmla="*/ 914400 w 914040"/>
                <a:gd name="textAreaTop" fmla="*/ 0 h 304560"/>
                <a:gd name="textAreaBottom" fmla="*/ 304920 h 304560"/>
                <a:gd name="GluePoint1X" fmla="*/ 0 w 576"/>
                <a:gd name="GluePoint1Y" fmla="*/ 192 h 192"/>
                <a:gd name="GluePoint2X" fmla="*/ 240 w 576"/>
                <a:gd name="GluePoint2Y" fmla="*/ 0 h 192"/>
                <a:gd name="GluePoint3X" fmla="*/ 336 w 576"/>
                <a:gd name="GluePoint3Y" fmla="*/ 0 h 192"/>
                <a:gd name="GluePoint4X" fmla="*/ 576 w 576"/>
                <a:gd name="GluePoint4Y" fmla="*/ 192 h 192"/>
                <a:gd name="GluePoint5X" fmla="*/ 0 w 576"/>
                <a:gd name="GluePoint5Y" fmla="*/ 192 h 192"/>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576" h="192">
                  <a:moveTo>
                    <a:pt x="0" y="192"/>
                  </a:moveTo>
                  <a:lnTo>
                    <a:pt x="240" y="0"/>
                  </a:lnTo>
                  <a:lnTo>
                    <a:pt x="336" y="0"/>
                  </a:lnTo>
                  <a:lnTo>
                    <a:pt x="576" y="192"/>
                  </a:lnTo>
                  <a:lnTo>
                    <a:pt x="0" y="192"/>
                  </a:lnTo>
                  <a:close/>
                </a:path>
              </a:pathLst>
            </a:custGeom>
            <a:solidFill>
              <a:srgbClr val="FFFFFF"/>
            </a:solidFill>
            <a:ln w="38100">
              <a:solidFill>
                <a:srgbClr val="0563C1"/>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grpSp>
      <p:grpSp>
        <p:nvGrpSpPr>
          <p:cNvPr id="329" name="Group 27"/>
          <p:cNvGrpSpPr/>
          <p:nvPr/>
        </p:nvGrpSpPr>
        <p:grpSpPr>
          <a:xfrm>
            <a:off x="6705360" y="3790800"/>
            <a:ext cx="3048120" cy="2743200"/>
            <a:chOff x="6705360" y="3790800"/>
            <a:chExt cx="3048120" cy="2743200"/>
          </a:xfrm>
        </p:grpSpPr>
        <p:sp>
          <p:nvSpPr>
            <p:cNvPr id="330" name="Line 28"/>
            <p:cNvSpPr/>
            <p:nvPr/>
          </p:nvSpPr>
          <p:spPr>
            <a:xfrm>
              <a:off x="7086600" y="3790800"/>
              <a:ext cx="360" cy="274320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31" name="Line 29"/>
            <p:cNvSpPr/>
            <p:nvPr/>
          </p:nvSpPr>
          <p:spPr>
            <a:xfrm>
              <a:off x="6705360" y="6229080"/>
              <a:ext cx="304812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32" name="Line 30"/>
            <p:cNvSpPr/>
            <p:nvPr/>
          </p:nvSpPr>
          <p:spPr>
            <a:xfrm>
              <a:off x="739116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33" name="Line 31"/>
            <p:cNvSpPr/>
            <p:nvPr/>
          </p:nvSpPr>
          <p:spPr>
            <a:xfrm>
              <a:off x="769608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34" name="Line 32"/>
            <p:cNvSpPr/>
            <p:nvPr/>
          </p:nvSpPr>
          <p:spPr>
            <a:xfrm>
              <a:off x="800100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35" name="Line 33"/>
            <p:cNvSpPr/>
            <p:nvPr/>
          </p:nvSpPr>
          <p:spPr>
            <a:xfrm>
              <a:off x="830556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36" name="Line 34"/>
            <p:cNvSpPr/>
            <p:nvPr/>
          </p:nvSpPr>
          <p:spPr>
            <a:xfrm>
              <a:off x="861048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37" name="Line 35"/>
            <p:cNvSpPr/>
            <p:nvPr/>
          </p:nvSpPr>
          <p:spPr>
            <a:xfrm>
              <a:off x="891540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38" name="Line 36"/>
            <p:cNvSpPr/>
            <p:nvPr/>
          </p:nvSpPr>
          <p:spPr>
            <a:xfrm>
              <a:off x="921996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39" name="Line 37"/>
            <p:cNvSpPr/>
            <p:nvPr/>
          </p:nvSpPr>
          <p:spPr>
            <a:xfrm>
              <a:off x="9524880" y="615312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40" name="Line 38"/>
            <p:cNvSpPr/>
            <p:nvPr/>
          </p:nvSpPr>
          <p:spPr>
            <a:xfrm>
              <a:off x="7010280" y="592452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41" name="Line 39"/>
            <p:cNvSpPr/>
            <p:nvPr/>
          </p:nvSpPr>
          <p:spPr>
            <a:xfrm>
              <a:off x="7010280" y="56196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42" name="Line 40"/>
            <p:cNvSpPr/>
            <p:nvPr/>
          </p:nvSpPr>
          <p:spPr>
            <a:xfrm>
              <a:off x="7010280" y="53146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43" name="Line 41"/>
            <p:cNvSpPr/>
            <p:nvPr/>
          </p:nvSpPr>
          <p:spPr>
            <a:xfrm>
              <a:off x="7010280" y="501012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44" name="Line 42"/>
            <p:cNvSpPr/>
            <p:nvPr/>
          </p:nvSpPr>
          <p:spPr>
            <a:xfrm>
              <a:off x="7010280" y="47052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45" name="Line 43"/>
            <p:cNvSpPr/>
            <p:nvPr/>
          </p:nvSpPr>
          <p:spPr>
            <a:xfrm>
              <a:off x="7010280" y="44002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46" name="Line 44"/>
            <p:cNvSpPr/>
            <p:nvPr/>
          </p:nvSpPr>
          <p:spPr>
            <a:xfrm>
              <a:off x="7010280" y="409572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47" name="Line 45"/>
            <p:cNvSpPr/>
            <p:nvPr/>
          </p:nvSpPr>
          <p:spPr>
            <a:xfrm>
              <a:off x="7010280" y="37908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grpSp>
      <p:grpSp>
        <p:nvGrpSpPr>
          <p:cNvPr id="348" name="Group 46"/>
          <p:cNvGrpSpPr/>
          <p:nvPr/>
        </p:nvGrpSpPr>
        <p:grpSpPr>
          <a:xfrm>
            <a:off x="8305920" y="3486240"/>
            <a:ext cx="1828440" cy="2133000"/>
            <a:chOff x="8305920" y="3486240"/>
            <a:chExt cx="1828440" cy="2133000"/>
          </a:xfrm>
        </p:grpSpPr>
        <p:sp>
          <p:nvSpPr>
            <p:cNvPr id="349" name="Freeform 47" descr="Horizontal brick"/>
            <p:cNvSpPr/>
            <p:nvPr/>
          </p:nvSpPr>
          <p:spPr>
            <a:xfrm>
              <a:off x="8610480" y="3486240"/>
              <a:ext cx="304560" cy="456840"/>
            </a:xfrm>
            <a:custGeom>
              <a:avLst/>
              <a:gdLst>
                <a:gd name="textAreaLeft" fmla="*/ 0 w 304560"/>
                <a:gd name="textAreaRight" fmla="*/ 304920 w 304560"/>
                <a:gd name="textAreaTop" fmla="*/ 0 h 456840"/>
                <a:gd name="textAreaBottom" fmla="*/ 457200 h 456840"/>
                <a:gd name="GluePoint1X" fmla="*/ 0 w 96"/>
                <a:gd name="GluePoint1Y" fmla="*/ 144 h 144"/>
                <a:gd name="GluePoint2X" fmla="*/ 0 w 96"/>
                <a:gd name="GluePoint2Y" fmla="*/ 0 h 144"/>
                <a:gd name="GluePoint3X" fmla="*/ 96 w 96"/>
                <a:gd name="GluePoint3Y" fmla="*/ 0 h 144"/>
                <a:gd name="GluePoint4X" fmla="*/ 96 w 96"/>
                <a:gd name="GluePoint4Y" fmla="*/ 96 h 144"/>
                <a:gd name="GluePoint5X" fmla="*/ 0 w 96"/>
                <a:gd name="GluePoint5Y" fmla="*/ 144 h 144"/>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96" h="144">
                  <a:moveTo>
                    <a:pt x="0" y="144"/>
                  </a:moveTo>
                  <a:lnTo>
                    <a:pt x="0" y="0"/>
                  </a:lnTo>
                  <a:lnTo>
                    <a:pt x="96" y="0"/>
                  </a:lnTo>
                  <a:lnTo>
                    <a:pt x="96" y="96"/>
                  </a:lnTo>
                  <a:lnTo>
                    <a:pt x="0" y="144"/>
                  </a:lnTo>
                  <a:close/>
                </a:path>
              </a:pathLst>
            </a:custGeom>
            <a:pattFill prst="lgGrid">
              <a:fgClr>
                <a:srgbClr val="011965"/>
              </a:fgClr>
              <a:bgClr>
                <a:srgbClr val="FFFFFF"/>
              </a:bgClr>
            </a:pattFill>
            <a:ln w="38100">
              <a:solidFill>
                <a:srgbClr val="011965"/>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350" name="Rectangle 48"/>
            <p:cNvSpPr/>
            <p:nvPr/>
          </p:nvSpPr>
          <p:spPr>
            <a:xfrm>
              <a:off x="8305920" y="4248000"/>
              <a:ext cx="1828440" cy="1371240"/>
            </a:xfrm>
            <a:prstGeom prst="rect">
              <a:avLst/>
            </a:prstGeom>
            <a:solidFill>
              <a:srgbClr val="FFFFFF"/>
            </a:solidFill>
            <a:ln w="38100">
              <a:solidFill>
                <a:srgbClr val="0563C1"/>
              </a:solidFill>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351" name="Freeform 49"/>
            <p:cNvSpPr/>
            <p:nvPr/>
          </p:nvSpPr>
          <p:spPr>
            <a:xfrm>
              <a:off x="8305920" y="3638520"/>
              <a:ext cx="1828440" cy="609120"/>
            </a:xfrm>
            <a:custGeom>
              <a:avLst/>
              <a:gdLst>
                <a:gd name="textAreaLeft" fmla="*/ 0 w 1828440"/>
                <a:gd name="textAreaRight" fmla="*/ 1828800 w 1828440"/>
                <a:gd name="textAreaTop" fmla="*/ 0 h 609120"/>
                <a:gd name="textAreaBottom" fmla="*/ 609480 h 609120"/>
                <a:gd name="GluePoint1X" fmla="*/ 0 w 576"/>
                <a:gd name="GluePoint1Y" fmla="*/ 192 h 192"/>
                <a:gd name="GluePoint2X" fmla="*/ 240 w 576"/>
                <a:gd name="GluePoint2Y" fmla="*/ 0 h 192"/>
                <a:gd name="GluePoint3X" fmla="*/ 336 w 576"/>
                <a:gd name="GluePoint3Y" fmla="*/ 0 h 192"/>
                <a:gd name="GluePoint4X" fmla="*/ 576 w 576"/>
                <a:gd name="GluePoint4Y" fmla="*/ 192 h 192"/>
                <a:gd name="GluePoint5X" fmla="*/ 0 w 576"/>
                <a:gd name="GluePoint5Y" fmla="*/ 192 h 192"/>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576" h="192">
                  <a:moveTo>
                    <a:pt x="0" y="192"/>
                  </a:moveTo>
                  <a:lnTo>
                    <a:pt x="240" y="0"/>
                  </a:lnTo>
                  <a:lnTo>
                    <a:pt x="336" y="0"/>
                  </a:lnTo>
                  <a:lnTo>
                    <a:pt x="576" y="192"/>
                  </a:lnTo>
                  <a:lnTo>
                    <a:pt x="0" y="192"/>
                  </a:lnTo>
                  <a:close/>
                </a:path>
              </a:pathLst>
            </a:custGeom>
            <a:solidFill>
              <a:srgbClr val="FFFFFF"/>
            </a:solidFill>
            <a:ln w="38100">
              <a:solidFill>
                <a:srgbClr val="0563C1"/>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grpSp>
      <p:sp>
        <p:nvSpPr>
          <p:cNvPr id="352" name="AutoShape 50"/>
          <p:cNvSpPr/>
          <p:nvPr/>
        </p:nvSpPr>
        <p:spPr>
          <a:xfrm>
            <a:off x="5486400" y="5010120"/>
            <a:ext cx="761760" cy="380520"/>
          </a:xfrm>
          <a:prstGeom prst="rightArrow">
            <a:avLst>
              <a:gd name="adj1" fmla="val 50000"/>
              <a:gd name="adj2" fmla="val 50000"/>
            </a:avLst>
          </a:prstGeom>
          <a:solidFill>
            <a:srgbClr val="FFFF00"/>
          </a:solidFill>
          <a:ln w="28575">
            <a:solidFill>
              <a:srgbClr val="4472C4"/>
            </a:solidFill>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353" name="Text Box 51"/>
          <p:cNvSpPr/>
          <p:nvPr/>
        </p:nvSpPr>
        <p:spPr>
          <a:xfrm>
            <a:off x="5627520" y="5434920"/>
            <a:ext cx="503280" cy="36900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algn="ctr" defTabSz="914400">
              <a:lnSpc>
                <a:spcPct val="100000"/>
              </a:lnSpc>
            </a:pPr>
            <a:r>
              <a:rPr lang="en-US" sz="1800" b="1" u="none" strike="noStrike">
                <a:solidFill>
                  <a:srgbClr val="000000"/>
                </a:solidFill>
                <a:effectLst/>
                <a:uFillTx/>
                <a:latin typeface="Symbol"/>
              </a:rPr>
              <a:t></a:t>
            </a:r>
            <a:r>
              <a:rPr lang="en-US" sz="1800" b="0" u="none" strike="noStrike">
                <a:solidFill>
                  <a:srgbClr val="000000"/>
                </a:solidFill>
                <a:effectLst/>
                <a:uFillTx/>
                <a:latin typeface="Gill Sans MT"/>
              </a:rPr>
              <a:t> 2</a:t>
            </a:r>
            <a:endParaRPr lang="en-US" sz="1800" b="0" u="none" strike="noStrike">
              <a:solidFill>
                <a:srgbClr val="000000"/>
              </a:solidFill>
              <a:effectLst/>
              <a:uFillTx/>
              <a:latin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Scaling</a:t>
            </a:r>
          </a:p>
        </p:txBody>
      </p:sp>
      <p:sp>
        <p:nvSpPr>
          <p:cNvPr id="355" name="PlaceHolder 2"/>
          <p:cNvSpPr>
            <a:spLocks noGrp="1"/>
          </p:cNvSpPr>
          <p:nvPr>
            <p:ph hasCustomPrompt="1"/>
          </p:nvPr>
        </p:nvSpPr>
        <p:spPr>
          <a:xfrm>
            <a:off x="324360" y="1778760"/>
            <a:ext cx="11541960" cy="1649880"/>
          </a:xfrm>
          <a:prstGeom prst="rect">
            <a:avLst/>
          </a:prstGeom>
          <a:solidFill>
            <a:srgbClr val="473C78">
              <a:alpha val="30000"/>
            </a:srgbClr>
          </a:solidFill>
          <a:ln w="0">
            <a:noFill/>
          </a:ln>
        </p:spPr>
        <p:txBody>
          <a:bodyPr lIns="91440" tIns="45720" rIns="91440" bIns="45720" anchor="t">
            <a:normAutofit/>
          </a:bodyPr>
          <a:lstStyle/>
          <a:p>
            <a:pPr indent="0" algn="ctr" defTabSz="914400">
              <a:lnSpc>
                <a:spcPct val="90000"/>
              </a:lnSpc>
              <a:spcBef>
                <a:spcPts val="1001"/>
              </a:spcBef>
              <a:buNone/>
              <a:tabLst>
                <a:tab pos="0" algn="l"/>
              </a:tabLst>
            </a:pPr>
            <a:r>
              <a:rPr lang="en-US" sz="3600" b="0" i="1" u="none" strike="noStrike">
                <a:solidFill>
                  <a:srgbClr val="CC3300"/>
                </a:solidFill>
                <a:effectLst/>
                <a:uFillTx/>
                <a:latin typeface="Gill Sans MT"/>
              </a:rPr>
              <a:t>Non-uniform scaling</a:t>
            </a:r>
            <a:r>
              <a:rPr lang="en-US" sz="3600" b="0" u="none" strike="noStrike">
                <a:solidFill>
                  <a:schemeClr val="dk1"/>
                </a:solidFill>
                <a:effectLst/>
                <a:uFillTx/>
                <a:latin typeface="Gill Sans MT"/>
              </a:rPr>
              <a:t>: different scalars per component.</a:t>
            </a:r>
            <a:endParaRPr lang="en-US" sz="3600" b="0" u="none" strike="noStrike">
              <a:solidFill>
                <a:schemeClr val="dk1">
                  <a:tint val="75000"/>
                </a:schemeClr>
              </a:solidFill>
              <a:effectLst/>
              <a:uFillTx/>
              <a:latin typeface="Gill Sans MT"/>
            </a:endParaRPr>
          </a:p>
        </p:txBody>
      </p:sp>
      <p:sp>
        <p:nvSpPr>
          <p:cNvPr id="356"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grpSp>
        <p:nvGrpSpPr>
          <p:cNvPr id="357" name="Group 4"/>
          <p:cNvGrpSpPr/>
          <p:nvPr/>
        </p:nvGrpSpPr>
        <p:grpSpPr>
          <a:xfrm>
            <a:off x="2133360" y="3504960"/>
            <a:ext cx="8001000" cy="2743200"/>
            <a:chOff x="2133360" y="3504960"/>
            <a:chExt cx="8001000" cy="2743200"/>
          </a:xfrm>
        </p:grpSpPr>
        <p:grpSp>
          <p:nvGrpSpPr>
            <p:cNvPr id="358" name="Group 5"/>
            <p:cNvGrpSpPr/>
            <p:nvPr/>
          </p:nvGrpSpPr>
          <p:grpSpPr>
            <a:xfrm>
              <a:off x="2133360" y="3504960"/>
              <a:ext cx="3048120" cy="2743200"/>
              <a:chOff x="2133360" y="3504960"/>
              <a:chExt cx="3048120" cy="2743200"/>
            </a:xfrm>
          </p:grpSpPr>
          <p:sp>
            <p:nvSpPr>
              <p:cNvPr id="359" name="Line 6"/>
              <p:cNvSpPr/>
              <p:nvPr/>
            </p:nvSpPr>
            <p:spPr>
              <a:xfrm>
                <a:off x="2514600" y="3504960"/>
                <a:ext cx="360" cy="274320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0" name="Line 7"/>
              <p:cNvSpPr/>
              <p:nvPr/>
            </p:nvSpPr>
            <p:spPr>
              <a:xfrm>
                <a:off x="2133360" y="5943600"/>
                <a:ext cx="304812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61" name="Line 8"/>
              <p:cNvSpPr/>
              <p:nvPr/>
            </p:nvSpPr>
            <p:spPr>
              <a:xfrm>
                <a:off x="281916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2" name="Line 9"/>
              <p:cNvSpPr/>
              <p:nvPr/>
            </p:nvSpPr>
            <p:spPr>
              <a:xfrm>
                <a:off x="312408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3" name="Line 10"/>
              <p:cNvSpPr/>
              <p:nvPr/>
            </p:nvSpPr>
            <p:spPr>
              <a:xfrm>
                <a:off x="342900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4" name="Line 11"/>
              <p:cNvSpPr/>
              <p:nvPr/>
            </p:nvSpPr>
            <p:spPr>
              <a:xfrm>
                <a:off x="373356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5" name="Line 12"/>
              <p:cNvSpPr/>
              <p:nvPr/>
            </p:nvSpPr>
            <p:spPr>
              <a:xfrm>
                <a:off x="403848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6" name="Line 13"/>
              <p:cNvSpPr/>
              <p:nvPr/>
            </p:nvSpPr>
            <p:spPr>
              <a:xfrm>
                <a:off x="434340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7" name="Line 14"/>
              <p:cNvSpPr/>
              <p:nvPr/>
            </p:nvSpPr>
            <p:spPr>
              <a:xfrm>
                <a:off x="464796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8" name="Line 15"/>
              <p:cNvSpPr/>
              <p:nvPr/>
            </p:nvSpPr>
            <p:spPr>
              <a:xfrm>
                <a:off x="495288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69" name="Line 16"/>
              <p:cNvSpPr/>
              <p:nvPr/>
            </p:nvSpPr>
            <p:spPr>
              <a:xfrm>
                <a:off x="2438280" y="56386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70" name="Line 17"/>
              <p:cNvSpPr/>
              <p:nvPr/>
            </p:nvSpPr>
            <p:spPr>
              <a:xfrm>
                <a:off x="2438280" y="533376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71" name="Line 18"/>
              <p:cNvSpPr/>
              <p:nvPr/>
            </p:nvSpPr>
            <p:spPr>
              <a:xfrm>
                <a:off x="2438280" y="50292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72" name="Line 19"/>
              <p:cNvSpPr/>
              <p:nvPr/>
            </p:nvSpPr>
            <p:spPr>
              <a:xfrm>
                <a:off x="2438280" y="47242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73" name="Line 20"/>
              <p:cNvSpPr/>
              <p:nvPr/>
            </p:nvSpPr>
            <p:spPr>
              <a:xfrm>
                <a:off x="2438280" y="441936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74" name="Line 21"/>
              <p:cNvSpPr/>
              <p:nvPr/>
            </p:nvSpPr>
            <p:spPr>
              <a:xfrm>
                <a:off x="2438280" y="41148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75" name="Line 22"/>
              <p:cNvSpPr/>
              <p:nvPr/>
            </p:nvSpPr>
            <p:spPr>
              <a:xfrm>
                <a:off x="2438280" y="38098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76" name="Line 23"/>
              <p:cNvSpPr/>
              <p:nvPr/>
            </p:nvSpPr>
            <p:spPr>
              <a:xfrm>
                <a:off x="2438280" y="350496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grpSp>
        <p:grpSp>
          <p:nvGrpSpPr>
            <p:cNvPr id="377" name="Group 24"/>
            <p:cNvGrpSpPr/>
            <p:nvPr/>
          </p:nvGrpSpPr>
          <p:grpSpPr>
            <a:xfrm>
              <a:off x="3124080" y="4572000"/>
              <a:ext cx="914040" cy="1066320"/>
              <a:chOff x="3124080" y="4572000"/>
              <a:chExt cx="914040" cy="1066320"/>
            </a:xfrm>
          </p:grpSpPr>
          <p:sp>
            <p:nvSpPr>
              <p:cNvPr id="378" name="Freeform 25" descr="Horizontal brick"/>
              <p:cNvSpPr/>
              <p:nvPr/>
            </p:nvSpPr>
            <p:spPr>
              <a:xfrm>
                <a:off x="3276720" y="4572000"/>
                <a:ext cx="151920" cy="228240"/>
              </a:xfrm>
              <a:custGeom>
                <a:avLst/>
                <a:gdLst>
                  <a:gd name="textAreaLeft" fmla="*/ 0 w 151920"/>
                  <a:gd name="textAreaRight" fmla="*/ 152280 w 151920"/>
                  <a:gd name="textAreaTop" fmla="*/ 0 h 228240"/>
                  <a:gd name="textAreaBottom" fmla="*/ 228600 h 228240"/>
                  <a:gd name="GluePoint1X" fmla="*/ 0 w 96"/>
                  <a:gd name="GluePoint1Y" fmla="*/ 144 h 144"/>
                  <a:gd name="GluePoint2X" fmla="*/ 0 w 96"/>
                  <a:gd name="GluePoint2Y" fmla="*/ 0 h 144"/>
                  <a:gd name="GluePoint3X" fmla="*/ 96 w 96"/>
                  <a:gd name="GluePoint3Y" fmla="*/ 0 h 144"/>
                  <a:gd name="GluePoint4X" fmla="*/ 96 w 96"/>
                  <a:gd name="GluePoint4Y" fmla="*/ 96 h 144"/>
                  <a:gd name="GluePoint5X" fmla="*/ 0 w 96"/>
                  <a:gd name="GluePoint5Y" fmla="*/ 144 h 144"/>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96" h="144">
                    <a:moveTo>
                      <a:pt x="0" y="144"/>
                    </a:moveTo>
                    <a:lnTo>
                      <a:pt x="0" y="0"/>
                    </a:lnTo>
                    <a:lnTo>
                      <a:pt x="96" y="0"/>
                    </a:lnTo>
                    <a:lnTo>
                      <a:pt x="96" y="96"/>
                    </a:lnTo>
                    <a:lnTo>
                      <a:pt x="0" y="144"/>
                    </a:lnTo>
                    <a:close/>
                  </a:path>
                </a:pathLst>
              </a:custGeom>
              <a:pattFill prst="lgGrid">
                <a:fgClr>
                  <a:srgbClr val="032389"/>
                </a:fgClr>
                <a:bgClr>
                  <a:srgbClr val="FFFFFF"/>
                </a:bgClr>
              </a:pattFill>
              <a:ln w="38100">
                <a:solidFill>
                  <a:srgbClr val="44546A"/>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379" name="Rectangle 26"/>
              <p:cNvSpPr/>
              <p:nvPr/>
            </p:nvSpPr>
            <p:spPr>
              <a:xfrm>
                <a:off x="3124080" y="4952880"/>
                <a:ext cx="914040" cy="685440"/>
              </a:xfrm>
              <a:prstGeom prst="rect">
                <a:avLst/>
              </a:prstGeom>
              <a:solidFill>
                <a:srgbClr val="FFFFFF"/>
              </a:solidFill>
              <a:ln w="38100">
                <a:solidFill>
                  <a:srgbClr val="0563C1"/>
                </a:solidFill>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380" name="Freeform 27"/>
              <p:cNvSpPr/>
              <p:nvPr/>
            </p:nvSpPr>
            <p:spPr>
              <a:xfrm>
                <a:off x="3124080" y="4648320"/>
                <a:ext cx="914040" cy="304560"/>
              </a:xfrm>
              <a:custGeom>
                <a:avLst/>
                <a:gdLst>
                  <a:gd name="textAreaLeft" fmla="*/ 0 w 914040"/>
                  <a:gd name="textAreaRight" fmla="*/ 914400 w 914040"/>
                  <a:gd name="textAreaTop" fmla="*/ 0 h 304560"/>
                  <a:gd name="textAreaBottom" fmla="*/ 304920 h 304560"/>
                  <a:gd name="GluePoint1X" fmla="*/ 0 w 576"/>
                  <a:gd name="GluePoint1Y" fmla="*/ 192 h 192"/>
                  <a:gd name="GluePoint2X" fmla="*/ 240 w 576"/>
                  <a:gd name="GluePoint2Y" fmla="*/ 0 h 192"/>
                  <a:gd name="GluePoint3X" fmla="*/ 336 w 576"/>
                  <a:gd name="GluePoint3Y" fmla="*/ 0 h 192"/>
                  <a:gd name="GluePoint4X" fmla="*/ 576 w 576"/>
                  <a:gd name="GluePoint4Y" fmla="*/ 192 h 192"/>
                  <a:gd name="GluePoint5X" fmla="*/ 0 w 576"/>
                  <a:gd name="GluePoint5Y" fmla="*/ 192 h 192"/>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576" h="192">
                    <a:moveTo>
                      <a:pt x="0" y="192"/>
                    </a:moveTo>
                    <a:lnTo>
                      <a:pt x="240" y="0"/>
                    </a:lnTo>
                    <a:lnTo>
                      <a:pt x="336" y="0"/>
                    </a:lnTo>
                    <a:lnTo>
                      <a:pt x="576" y="192"/>
                    </a:lnTo>
                    <a:lnTo>
                      <a:pt x="0" y="192"/>
                    </a:lnTo>
                    <a:close/>
                  </a:path>
                </a:pathLst>
              </a:custGeom>
              <a:solidFill>
                <a:srgbClr val="FFFFFF"/>
              </a:solidFill>
              <a:ln w="38100">
                <a:solidFill>
                  <a:srgbClr val="0563C1"/>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grpSp>
        <p:grpSp>
          <p:nvGrpSpPr>
            <p:cNvPr id="381" name="Group 28"/>
            <p:cNvGrpSpPr/>
            <p:nvPr/>
          </p:nvGrpSpPr>
          <p:grpSpPr>
            <a:xfrm>
              <a:off x="6705360" y="3504960"/>
              <a:ext cx="3048120" cy="2743200"/>
              <a:chOff x="6705360" y="3504960"/>
              <a:chExt cx="3048120" cy="2743200"/>
            </a:xfrm>
          </p:grpSpPr>
          <p:sp>
            <p:nvSpPr>
              <p:cNvPr id="382" name="Line 29"/>
              <p:cNvSpPr/>
              <p:nvPr/>
            </p:nvSpPr>
            <p:spPr>
              <a:xfrm>
                <a:off x="7086600" y="3504960"/>
                <a:ext cx="360" cy="274320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83" name="Line 30"/>
              <p:cNvSpPr/>
              <p:nvPr/>
            </p:nvSpPr>
            <p:spPr>
              <a:xfrm>
                <a:off x="6705360" y="5943600"/>
                <a:ext cx="304812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84" name="Line 31"/>
              <p:cNvSpPr/>
              <p:nvPr/>
            </p:nvSpPr>
            <p:spPr>
              <a:xfrm>
                <a:off x="739116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85" name="Line 32"/>
              <p:cNvSpPr/>
              <p:nvPr/>
            </p:nvSpPr>
            <p:spPr>
              <a:xfrm>
                <a:off x="769608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86" name="Line 33"/>
              <p:cNvSpPr/>
              <p:nvPr/>
            </p:nvSpPr>
            <p:spPr>
              <a:xfrm>
                <a:off x="800100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87" name="Line 34"/>
              <p:cNvSpPr/>
              <p:nvPr/>
            </p:nvSpPr>
            <p:spPr>
              <a:xfrm>
                <a:off x="830556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88" name="Line 35"/>
              <p:cNvSpPr/>
              <p:nvPr/>
            </p:nvSpPr>
            <p:spPr>
              <a:xfrm>
                <a:off x="861048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89" name="Line 36"/>
              <p:cNvSpPr/>
              <p:nvPr/>
            </p:nvSpPr>
            <p:spPr>
              <a:xfrm>
                <a:off x="891540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90" name="Line 37"/>
              <p:cNvSpPr/>
              <p:nvPr/>
            </p:nvSpPr>
            <p:spPr>
              <a:xfrm>
                <a:off x="921996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91" name="Line 38"/>
              <p:cNvSpPr/>
              <p:nvPr/>
            </p:nvSpPr>
            <p:spPr>
              <a:xfrm>
                <a:off x="9524880" y="5867280"/>
                <a:ext cx="360" cy="15228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392" name="Line 39"/>
              <p:cNvSpPr/>
              <p:nvPr/>
            </p:nvSpPr>
            <p:spPr>
              <a:xfrm>
                <a:off x="7010280" y="56386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93" name="Line 40"/>
              <p:cNvSpPr/>
              <p:nvPr/>
            </p:nvSpPr>
            <p:spPr>
              <a:xfrm>
                <a:off x="7010280" y="533376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94" name="Line 41"/>
              <p:cNvSpPr/>
              <p:nvPr/>
            </p:nvSpPr>
            <p:spPr>
              <a:xfrm>
                <a:off x="7010280" y="50292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95" name="Line 42"/>
              <p:cNvSpPr/>
              <p:nvPr/>
            </p:nvSpPr>
            <p:spPr>
              <a:xfrm>
                <a:off x="7010280" y="47242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96" name="Line 43"/>
              <p:cNvSpPr/>
              <p:nvPr/>
            </p:nvSpPr>
            <p:spPr>
              <a:xfrm>
                <a:off x="7010280" y="441936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97" name="Line 44"/>
              <p:cNvSpPr/>
              <p:nvPr/>
            </p:nvSpPr>
            <p:spPr>
              <a:xfrm>
                <a:off x="7010280" y="411480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98" name="Line 45"/>
              <p:cNvSpPr/>
              <p:nvPr/>
            </p:nvSpPr>
            <p:spPr>
              <a:xfrm>
                <a:off x="7010280" y="380988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399" name="Line 46"/>
              <p:cNvSpPr/>
              <p:nvPr/>
            </p:nvSpPr>
            <p:spPr>
              <a:xfrm>
                <a:off x="7010280" y="3504960"/>
                <a:ext cx="152280" cy="360"/>
              </a:xfrm>
              <a:prstGeom prst="line">
                <a:avLst/>
              </a:prstGeom>
              <a:ln w="38100">
                <a:solidFill>
                  <a:srgbClr val="000000"/>
                </a:solidFill>
                <a:roun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grpSp>
        <p:grpSp>
          <p:nvGrpSpPr>
            <p:cNvPr id="400" name="Group 47"/>
            <p:cNvGrpSpPr/>
            <p:nvPr/>
          </p:nvGrpSpPr>
          <p:grpSpPr>
            <a:xfrm>
              <a:off x="8305920" y="5261040"/>
              <a:ext cx="1828440" cy="529920"/>
              <a:chOff x="8305920" y="5261040"/>
              <a:chExt cx="1828440" cy="529920"/>
            </a:xfrm>
          </p:grpSpPr>
          <p:sp>
            <p:nvSpPr>
              <p:cNvPr id="401" name="Freeform 48" descr="Horizontal brick"/>
              <p:cNvSpPr/>
              <p:nvPr/>
            </p:nvSpPr>
            <p:spPr>
              <a:xfrm>
                <a:off x="8610480" y="5261040"/>
                <a:ext cx="304560" cy="113400"/>
              </a:xfrm>
              <a:custGeom>
                <a:avLst/>
                <a:gdLst>
                  <a:gd name="textAreaLeft" fmla="*/ 0 w 304560"/>
                  <a:gd name="textAreaRight" fmla="*/ 304920 w 304560"/>
                  <a:gd name="textAreaTop" fmla="*/ 0 h 113400"/>
                  <a:gd name="textAreaBottom" fmla="*/ 113760 h 113400"/>
                  <a:gd name="GluePoint1X" fmla="*/ 0 w 96"/>
                  <a:gd name="GluePoint1Y" fmla="*/ 144 h 144"/>
                  <a:gd name="GluePoint2X" fmla="*/ 0 w 96"/>
                  <a:gd name="GluePoint2Y" fmla="*/ 0 h 144"/>
                  <a:gd name="GluePoint3X" fmla="*/ 96 w 96"/>
                  <a:gd name="GluePoint3Y" fmla="*/ 0 h 144"/>
                  <a:gd name="GluePoint4X" fmla="*/ 96 w 96"/>
                  <a:gd name="GluePoint4Y" fmla="*/ 96 h 144"/>
                  <a:gd name="GluePoint5X" fmla="*/ 0 w 96"/>
                  <a:gd name="GluePoint5Y" fmla="*/ 144 h 144"/>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96" h="144">
                    <a:moveTo>
                      <a:pt x="0" y="144"/>
                    </a:moveTo>
                    <a:lnTo>
                      <a:pt x="0" y="0"/>
                    </a:lnTo>
                    <a:lnTo>
                      <a:pt x="96" y="0"/>
                    </a:lnTo>
                    <a:lnTo>
                      <a:pt x="96" y="96"/>
                    </a:lnTo>
                    <a:lnTo>
                      <a:pt x="0" y="144"/>
                    </a:lnTo>
                    <a:close/>
                  </a:path>
                </a:pathLst>
              </a:custGeom>
              <a:pattFill prst="lgGrid">
                <a:fgClr>
                  <a:srgbClr val="032389"/>
                </a:fgClr>
                <a:bgClr>
                  <a:srgbClr val="FFFFFF"/>
                </a:bgClr>
              </a:pattFill>
              <a:ln w="38100">
                <a:solidFill>
                  <a:srgbClr val="44546A"/>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402" name="Rectangle 49"/>
              <p:cNvSpPr/>
              <p:nvPr/>
            </p:nvSpPr>
            <p:spPr>
              <a:xfrm>
                <a:off x="8305920" y="5450400"/>
                <a:ext cx="1828440" cy="340560"/>
              </a:xfrm>
              <a:prstGeom prst="rect">
                <a:avLst/>
              </a:prstGeom>
              <a:solidFill>
                <a:srgbClr val="FFFFFF"/>
              </a:solidFill>
              <a:ln w="38100">
                <a:solidFill>
                  <a:srgbClr val="0563C1"/>
                </a:solidFill>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403" name="Freeform 50"/>
              <p:cNvSpPr/>
              <p:nvPr/>
            </p:nvSpPr>
            <p:spPr>
              <a:xfrm>
                <a:off x="8305920" y="5298840"/>
                <a:ext cx="1828440" cy="151200"/>
              </a:xfrm>
              <a:custGeom>
                <a:avLst/>
                <a:gdLst>
                  <a:gd name="textAreaLeft" fmla="*/ 0 w 1828440"/>
                  <a:gd name="textAreaRight" fmla="*/ 1828800 w 1828440"/>
                  <a:gd name="textAreaTop" fmla="*/ 0 h 151200"/>
                  <a:gd name="textAreaBottom" fmla="*/ 151560 h 151200"/>
                  <a:gd name="GluePoint1X" fmla="*/ 0 w 576"/>
                  <a:gd name="GluePoint1Y" fmla="*/ 192 h 192"/>
                  <a:gd name="GluePoint2X" fmla="*/ 240 w 576"/>
                  <a:gd name="GluePoint2Y" fmla="*/ 0 h 192"/>
                  <a:gd name="GluePoint3X" fmla="*/ 336 w 576"/>
                  <a:gd name="GluePoint3Y" fmla="*/ 0 h 192"/>
                  <a:gd name="GluePoint4X" fmla="*/ 576 w 576"/>
                  <a:gd name="GluePoint4Y" fmla="*/ 192 h 192"/>
                  <a:gd name="GluePoint5X" fmla="*/ 0 w 576"/>
                  <a:gd name="GluePoint5Y" fmla="*/ 192 h 192"/>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576" h="192">
                    <a:moveTo>
                      <a:pt x="0" y="192"/>
                    </a:moveTo>
                    <a:lnTo>
                      <a:pt x="240" y="0"/>
                    </a:lnTo>
                    <a:lnTo>
                      <a:pt x="336" y="0"/>
                    </a:lnTo>
                    <a:lnTo>
                      <a:pt x="576" y="192"/>
                    </a:lnTo>
                    <a:lnTo>
                      <a:pt x="0" y="192"/>
                    </a:lnTo>
                    <a:close/>
                  </a:path>
                </a:pathLst>
              </a:custGeom>
              <a:solidFill>
                <a:srgbClr val="FFFFFF"/>
              </a:solidFill>
              <a:ln w="38100">
                <a:solidFill>
                  <a:srgbClr val="0563C1"/>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grpSp>
        <p:sp>
          <p:nvSpPr>
            <p:cNvPr id="404" name="AutoShape 51"/>
            <p:cNvSpPr/>
            <p:nvPr/>
          </p:nvSpPr>
          <p:spPr>
            <a:xfrm>
              <a:off x="5486400" y="4724280"/>
              <a:ext cx="761760" cy="380520"/>
            </a:xfrm>
            <a:prstGeom prst="rightArrow">
              <a:avLst>
                <a:gd name="adj1" fmla="val 50000"/>
                <a:gd name="adj2" fmla="val 50000"/>
              </a:avLst>
            </a:prstGeom>
            <a:solidFill>
              <a:srgbClr val="FFFF00"/>
            </a:solidFill>
            <a:ln w="28575">
              <a:solidFill>
                <a:srgbClr val="4472C4"/>
              </a:solidFill>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ru-RU" sz="1800" b="0" i="1" u="none" strike="noStrike">
                <a:solidFill>
                  <a:srgbClr val="FFFF00"/>
                </a:solidFill>
                <a:effectLst/>
                <a:uFillTx/>
                <a:latin typeface="Gill Sans MT"/>
              </a:endParaRPr>
            </a:p>
          </p:txBody>
        </p:sp>
        <p:sp>
          <p:nvSpPr>
            <p:cNvPr id="405" name="Text Box 52"/>
            <p:cNvSpPr/>
            <p:nvPr/>
          </p:nvSpPr>
          <p:spPr>
            <a:xfrm>
              <a:off x="5450040" y="5192640"/>
              <a:ext cx="860040" cy="64584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algn="ctr" defTabSz="914400">
                <a:lnSpc>
                  <a:spcPct val="100000"/>
                </a:lnSpc>
              </a:pPr>
              <a:r>
                <a:rPr lang="en-US" sz="1800" b="0" u="none" strike="noStrike">
                  <a:solidFill>
                    <a:srgbClr val="000000"/>
                  </a:solidFill>
                  <a:effectLst/>
                  <a:uFillTx/>
                  <a:latin typeface="Gill Sans MT"/>
                </a:rPr>
                <a:t>X </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 2,</a:t>
              </a:r>
              <a:br>
                <a:rPr sz="1800"/>
              </a:br>
              <a:r>
                <a:rPr lang="en-US" sz="1800" b="0" u="none" strike="noStrike">
                  <a:solidFill>
                    <a:srgbClr val="000000"/>
                  </a:solidFill>
                  <a:effectLst/>
                  <a:uFillTx/>
                  <a:latin typeface="Gill Sans MT"/>
                </a:rPr>
                <a:t>Y </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 0.5</a:t>
              </a:r>
              <a:endParaRPr lang="en-US" sz="1800" b="0" u="none" strike="noStrike">
                <a:solidFill>
                  <a:srgbClr val="000000"/>
                </a:solidFill>
                <a:effectLst/>
                <a:uFillTx/>
                <a:latin typeface="Aria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Scaling</a:t>
            </a:r>
          </a:p>
        </p:txBody>
      </p:sp>
      <p:sp>
        <p:nvSpPr>
          <p:cNvPr id="407" name="PlaceHolder 2"/>
          <p:cNvSpPr>
            <a:spLocks noGrp="1"/>
          </p:cNvSpPr>
          <p:nvPr>
            <p:ph/>
          </p:nvPr>
        </p:nvSpPr>
        <p:spPr>
          <a:xfrm>
            <a:off x="324720" y="1333440"/>
            <a:ext cx="11541960" cy="515916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Scaling operation:</a:t>
            </a: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Or, in matrix form:</a:t>
            </a: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408"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409" name="Object 4"/>
          <p:cNvSpPr/>
          <p:nvPr/>
        </p:nvSpPr>
        <p:spPr>
          <a:xfrm>
            <a:off x="6361200" y="2038320"/>
            <a:ext cx="1537560" cy="125532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10" name="Object 5"/>
          <p:cNvSpPr/>
          <p:nvPr/>
        </p:nvSpPr>
        <p:spPr>
          <a:xfrm>
            <a:off x="5389560" y="4371120"/>
            <a:ext cx="3621960" cy="169524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11" name="AutoShape 6"/>
          <p:cNvSpPr/>
          <p:nvPr/>
        </p:nvSpPr>
        <p:spPr>
          <a:xfrm rot="16200000">
            <a:off x="7335720" y="5067720"/>
            <a:ext cx="228240" cy="1218960"/>
          </a:xfrm>
          <a:prstGeom prst="leftBrace">
            <a:avLst>
              <a:gd name="adj1" fmla="val 44444"/>
              <a:gd name="adj2" fmla="val 50000"/>
            </a:avLst>
          </a:prstGeom>
          <a:noFill/>
          <a:ln w="38100">
            <a:solidFill>
              <a:srgbClr val="44546A"/>
            </a:solidFill>
            <a:round/>
          </a:ln>
        </p:spPr>
        <p:style>
          <a:lnRef idx="0">
            <a:scrgbClr r="0" g="0" b="0"/>
          </a:lnRef>
          <a:fillRef idx="0">
            <a:scrgbClr r="0" g="0" b="0"/>
          </a:fillRef>
          <a:effectRef idx="0">
            <a:scrgbClr r="0" g="0" b="0"/>
          </a:effectRef>
          <a:fontRef idx="minor"/>
        </p:style>
        <p:txBody>
          <a:bodyPr vert="eaVert" wrap="none" lIns="45000" tIns="90000" rIns="45000" bIns="90000" anchor="ctr">
            <a:noAutofit/>
          </a:bodyPr>
          <a:lstStyle/>
          <a:p>
            <a:endParaRPr lang="ru-RU" sz="1800" b="0" u="none" strike="noStrike">
              <a:solidFill>
                <a:srgbClr val="FFFFFF"/>
              </a:solidFill>
              <a:effectLst/>
              <a:uFillTx/>
              <a:latin typeface="Gill Sans MT"/>
            </a:endParaRPr>
          </a:p>
        </p:txBody>
      </p:sp>
      <p:sp>
        <p:nvSpPr>
          <p:cNvPr id="412" name="Text Box 7"/>
          <p:cNvSpPr/>
          <p:nvPr/>
        </p:nvSpPr>
        <p:spPr>
          <a:xfrm>
            <a:off x="6683040" y="5835240"/>
            <a:ext cx="1553040" cy="36900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algn="ctr" defTabSz="914400">
              <a:lnSpc>
                <a:spcPct val="100000"/>
              </a:lnSpc>
            </a:pPr>
            <a:r>
              <a:rPr lang="en-US" sz="1800" b="0" i="1" u="none" strike="noStrike">
                <a:solidFill>
                  <a:srgbClr val="000000"/>
                </a:solidFill>
                <a:effectLst/>
                <a:uFillTx/>
                <a:latin typeface="Gill Sans MT"/>
              </a:rPr>
              <a:t>scaling matrix S</a:t>
            </a:r>
            <a:endParaRPr lang="en-US" sz="1800" b="0" u="none" strike="noStrike">
              <a:solidFill>
                <a:srgbClr val="000000"/>
              </a:solidFill>
              <a:effectLst/>
              <a:uFillTx/>
              <a:latin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2D Rotation</a:t>
            </a:r>
          </a:p>
        </p:txBody>
      </p:sp>
      <p:sp>
        <p:nvSpPr>
          <p:cNvPr id="414"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grpSp>
        <p:nvGrpSpPr>
          <p:cNvPr id="415" name="Group 3"/>
          <p:cNvGrpSpPr/>
          <p:nvPr/>
        </p:nvGrpSpPr>
        <p:grpSpPr>
          <a:xfrm>
            <a:off x="2653560" y="1600200"/>
            <a:ext cx="4890240" cy="4419720"/>
            <a:chOff x="2653560" y="1600200"/>
            <a:chExt cx="4890240" cy="4419720"/>
          </a:xfrm>
        </p:grpSpPr>
        <p:sp>
          <p:nvSpPr>
            <p:cNvPr id="416" name="Oval 4"/>
            <p:cNvSpPr/>
            <p:nvPr/>
          </p:nvSpPr>
          <p:spPr>
            <a:xfrm>
              <a:off x="3505320" y="2147760"/>
              <a:ext cx="151920" cy="151920"/>
            </a:xfrm>
            <a:prstGeom prst="ellipse">
              <a:avLst/>
            </a:prstGeom>
            <a:solidFill>
              <a:schemeClr val="accent2"/>
            </a:solidFill>
            <a:ln w="38100">
              <a:solidFill>
                <a:srgbClr val="000000"/>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417" name="Line 5"/>
            <p:cNvSpPr/>
            <p:nvPr/>
          </p:nvSpPr>
          <p:spPr>
            <a:xfrm>
              <a:off x="2667240" y="1600200"/>
              <a:ext cx="360" cy="4419360"/>
            </a:xfrm>
            <a:prstGeom prst="line">
              <a:avLst/>
            </a:prstGeom>
            <a:ln w="38100">
              <a:solidFill>
                <a:srgbClr val="000000"/>
              </a:solidFill>
              <a:round/>
              <a:headEnd type="triangle" w="med" len="me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418" name="Line 6"/>
            <p:cNvSpPr/>
            <p:nvPr/>
          </p:nvSpPr>
          <p:spPr>
            <a:xfrm>
              <a:off x="2667240" y="6019560"/>
              <a:ext cx="4876560" cy="360"/>
            </a:xfrm>
            <a:prstGeom prst="line">
              <a:avLst/>
            </a:prstGeom>
            <a:ln w="381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419" name="Oval 7"/>
            <p:cNvSpPr/>
            <p:nvPr/>
          </p:nvSpPr>
          <p:spPr>
            <a:xfrm>
              <a:off x="5627520" y="3594240"/>
              <a:ext cx="151920" cy="151920"/>
            </a:xfrm>
            <a:prstGeom prst="ellipse">
              <a:avLst/>
            </a:prstGeom>
            <a:solidFill>
              <a:schemeClr val="hlink"/>
            </a:solidFill>
            <a:ln w="38100">
              <a:solidFill>
                <a:srgbClr val="000000"/>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420" name="Line 8"/>
            <p:cNvSpPr/>
            <p:nvPr/>
          </p:nvSpPr>
          <p:spPr>
            <a:xfrm flipV="1">
              <a:off x="2667240" y="3733560"/>
              <a:ext cx="2971440" cy="2286000"/>
            </a:xfrm>
            <a:prstGeom prst="line">
              <a:avLst/>
            </a:prstGeom>
            <a:ln w="381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421" name="Line 9"/>
            <p:cNvSpPr/>
            <p:nvPr/>
          </p:nvSpPr>
          <p:spPr>
            <a:xfrm flipV="1">
              <a:off x="2653560" y="2374920"/>
              <a:ext cx="879480" cy="3644640"/>
            </a:xfrm>
            <a:prstGeom prst="line">
              <a:avLst/>
            </a:prstGeom>
            <a:ln w="381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422" name="Text Box 10"/>
            <p:cNvSpPr/>
            <p:nvPr/>
          </p:nvSpPr>
          <p:spPr>
            <a:xfrm>
              <a:off x="2894400" y="4768920"/>
              <a:ext cx="504720" cy="82980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algn="ctr" defTabSz="914400">
                <a:lnSpc>
                  <a:spcPct val="100000"/>
                </a:lnSpc>
              </a:pPr>
              <a:r>
                <a:rPr lang="en-US" sz="4800" b="0" u="none" strike="noStrike">
                  <a:solidFill>
                    <a:srgbClr val="000000"/>
                  </a:solidFill>
                  <a:effectLst/>
                  <a:uFillTx/>
                  <a:latin typeface="Symbol"/>
                </a:rPr>
                <a:t></a:t>
              </a:r>
              <a:endParaRPr lang="en-US" sz="4800" b="0" u="none" strike="noStrike">
                <a:solidFill>
                  <a:srgbClr val="000000"/>
                </a:solidFill>
                <a:effectLst/>
                <a:uFillTx/>
                <a:latin typeface="Arial"/>
              </a:endParaRPr>
            </a:p>
          </p:txBody>
        </p:sp>
        <p:sp>
          <p:nvSpPr>
            <p:cNvPr id="423" name="Text Box 11"/>
            <p:cNvSpPr/>
            <p:nvPr/>
          </p:nvSpPr>
          <p:spPr>
            <a:xfrm>
              <a:off x="5639040" y="2968560"/>
              <a:ext cx="1199160" cy="70776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defTabSz="914400">
                <a:lnSpc>
                  <a:spcPct val="100000"/>
                </a:lnSpc>
              </a:pPr>
              <a:r>
                <a:rPr lang="en-US" sz="4000" b="0" u="none" strike="noStrike">
                  <a:solidFill>
                    <a:srgbClr val="000000"/>
                  </a:solidFill>
                  <a:effectLst/>
                  <a:uFillTx/>
                  <a:latin typeface="Gill Sans MT"/>
                </a:rPr>
                <a:t>(x, y)</a:t>
              </a:r>
              <a:endParaRPr lang="en-US" sz="4000" b="0" u="none" strike="noStrike">
                <a:solidFill>
                  <a:srgbClr val="000000"/>
                </a:solidFill>
                <a:effectLst/>
                <a:uFillTx/>
                <a:latin typeface="Arial"/>
              </a:endParaRPr>
            </a:p>
          </p:txBody>
        </p:sp>
        <p:sp>
          <p:nvSpPr>
            <p:cNvPr id="424" name="Text Box 12"/>
            <p:cNvSpPr/>
            <p:nvPr/>
          </p:nvSpPr>
          <p:spPr>
            <a:xfrm>
              <a:off x="3673440" y="1600200"/>
              <a:ext cx="1423440" cy="70776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defTabSz="914400">
                <a:lnSpc>
                  <a:spcPct val="100000"/>
                </a:lnSpc>
              </a:pPr>
              <a:r>
                <a:rPr lang="en-US" sz="4000" b="0" u="none" strike="noStrike">
                  <a:solidFill>
                    <a:srgbClr val="000000"/>
                  </a:solidFill>
                  <a:effectLst/>
                  <a:uFillTx/>
                  <a:latin typeface="Gill Sans MT"/>
                </a:rPr>
                <a:t>(x’, y’)</a:t>
              </a:r>
              <a:endParaRPr lang="en-US" sz="4000" b="0" u="none" strike="noStrike">
                <a:solidFill>
                  <a:srgbClr val="000000"/>
                </a:solidFill>
                <a:effectLst/>
                <a:uFillTx/>
                <a:latin typeface="Arial"/>
              </a:endParaRPr>
            </a:p>
          </p:txBody>
        </p:sp>
      </p:grpSp>
      <p:sp>
        <p:nvSpPr>
          <p:cNvPr id="425" name="Text Box 13"/>
          <p:cNvSpPr/>
          <p:nvPr/>
        </p:nvSpPr>
        <p:spPr>
          <a:xfrm>
            <a:off x="5291280" y="4324320"/>
            <a:ext cx="5071680" cy="1228320"/>
          </a:xfrm>
          <a:prstGeom prst="rect">
            <a:avLst/>
          </a:prstGeom>
          <a:solidFill>
            <a:srgbClr val="9999FF"/>
          </a:solidFill>
          <a:ln w="38100">
            <a:solidFill>
              <a:srgbClr val="E7E6E6"/>
            </a:solidFill>
            <a:miter/>
          </a:ln>
        </p:spPr>
        <p:style>
          <a:lnRef idx="0">
            <a:scrgbClr r="0" g="0" b="0"/>
          </a:lnRef>
          <a:fillRef idx="0">
            <a:scrgbClr r="0" g="0" b="0"/>
          </a:fillRef>
          <a:effectRef idx="0">
            <a:scrgbClr r="0" g="0" b="0"/>
          </a:effectRef>
          <a:fontRef idx="minor"/>
        </p:style>
        <p:txBody>
          <a:bodyPr lIns="90000" tIns="45000" rIns="90000" bIns="45000" anchor="ctr">
            <a:spAutoFit/>
          </a:bodyPr>
          <a:lstStyle/>
          <a:p>
            <a:pPr algn="ctr" defTabSz="914400">
              <a:lnSpc>
                <a:spcPct val="100000"/>
              </a:lnSpc>
            </a:pPr>
            <a:r>
              <a:rPr lang="en-US" sz="3600" b="0" u="none" strike="noStrike">
                <a:solidFill>
                  <a:srgbClr val="000000"/>
                </a:solidFill>
                <a:effectLst/>
                <a:uFillTx/>
                <a:latin typeface="Gill Sans MT"/>
              </a:rPr>
              <a:t>x’ = x </a:t>
            </a:r>
            <a:r>
              <a:rPr lang="en-US" sz="3600" b="1" u="none" strike="noStrike">
                <a:solidFill>
                  <a:srgbClr val="000000"/>
                </a:solidFill>
                <a:effectLst/>
                <a:uFillTx/>
                <a:latin typeface="Gill Sans MT"/>
              </a:rPr>
              <a:t>cos</a:t>
            </a:r>
            <a:r>
              <a:rPr lang="en-US" sz="3600" b="0" u="none" strike="noStrike">
                <a:solidFill>
                  <a:srgbClr val="000000"/>
                </a:solidFill>
                <a:effectLst/>
                <a:uFillTx/>
                <a:latin typeface="Gill Sans MT"/>
              </a:rPr>
              <a:t>(</a:t>
            </a:r>
            <a:r>
              <a:rPr lang="en-US" sz="3600" b="0" u="none" strike="noStrike">
                <a:solidFill>
                  <a:srgbClr val="000000"/>
                </a:solidFill>
                <a:effectLst/>
                <a:uFillTx/>
                <a:latin typeface="Symbol"/>
              </a:rPr>
              <a:t></a:t>
            </a:r>
            <a:r>
              <a:rPr lang="en-US" sz="3600" b="0" u="none" strike="noStrike">
                <a:solidFill>
                  <a:srgbClr val="000000"/>
                </a:solidFill>
                <a:effectLst/>
                <a:uFillTx/>
                <a:latin typeface="Gill Sans MT"/>
              </a:rPr>
              <a:t>) - y </a:t>
            </a:r>
            <a:r>
              <a:rPr lang="en-US" sz="3600" b="1" u="none" strike="noStrike">
                <a:solidFill>
                  <a:srgbClr val="000000"/>
                </a:solidFill>
                <a:effectLst/>
                <a:uFillTx/>
                <a:latin typeface="Gill Sans MT"/>
              </a:rPr>
              <a:t>sin</a:t>
            </a:r>
            <a:r>
              <a:rPr lang="en-US" sz="3600" b="0" u="none" strike="noStrike">
                <a:solidFill>
                  <a:srgbClr val="000000"/>
                </a:solidFill>
                <a:effectLst/>
                <a:uFillTx/>
                <a:latin typeface="Gill Sans MT"/>
              </a:rPr>
              <a:t>(</a:t>
            </a:r>
            <a:r>
              <a:rPr lang="en-US" sz="3600" b="0" u="none" strike="noStrike">
                <a:solidFill>
                  <a:srgbClr val="000000"/>
                </a:solidFill>
                <a:effectLst/>
                <a:uFillTx/>
                <a:latin typeface="Symbol"/>
              </a:rPr>
              <a:t></a:t>
            </a:r>
            <a:r>
              <a:rPr lang="en-US" sz="3600" b="0" u="none" strike="noStrike">
                <a:solidFill>
                  <a:srgbClr val="000000"/>
                </a:solidFill>
                <a:effectLst/>
                <a:uFillTx/>
                <a:latin typeface="Gill Sans MT"/>
              </a:rPr>
              <a:t>)</a:t>
            </a:r>
            <a:endParaRPr lang="en-US" sz="3600" b="0" u="none" strike="noStrike">
              <a:solidFill>
                <a:srgbClr val="000000"/>
              </a:solidFill>
              <a:effectLst/>
              <a:uFillTx/>
              <a:latin typeface="Arial"/>
            </a:endParaRPr>
          </a:p>
          <a:p>
            <a:pPr algn="ctr" defTabSz="914400">
              <a:lnSpc>
                <a:spcPct val="100000"/>
              </a:lnSpc>
            </a:pPr>
            <a:r>
              <a:rPr lang="en-US" sz="3600" b="0" u="none" strike="noStrike">
                <a:solidFill>
                  <a:srgbClr val="000000"/>
                </a:solidFill>
                <a:effectLst/>
                <a:uFillTx/>
                <a:latin typeface="Gill Sans MT"/>
              </a:rPr>
              <a:t>y’ = x </a:t>
            </a:r>
            <a:r>
              <a:rPr lang="en-US" sz="3600" b="1" u="none" strike="noStrike">
                <a:solidFill>
                  <a:srgbClr val="000000"/>
                </a:solidFill>
                <a:effectLst/>
                <a:uFillTx/>
                <a:latin typeface="Gill Sans MT"/>
              </a:rPr>
              <a:t>sin</a:t>
            </a:r>
            <a:r>
              <a:rPr lang="en-US" sz="3600" b="0" u="none" strike="noStrike">
                <a:solidFill>
                  <a:srgbClr val="000000"/>
                </a:solidFill>
                <a:effectLst/>
                <a:uFillTx/>
                <a:latin typeface="Gill Sans MT"/>
              </a:rPr>
              <a:t>(</a:t>
            </a:r>
            <a:r>
              <a:rPr lang="en-US" sz="3600" b="0" u="none" strike="noStrike">
                <a:solidFill>
                  <a:srgbClr val="000000"/>
                </a:solidFill>
                <a:effectLst/>
                <a:uFillTx/>
                <a:latin typeface="Symbol"/>
              </a:rPr>
              <a:t></a:t>
            </a:r>
            <a:r>
              <a:rPr lang="en-US" sz="3600" b="0" u="none" strike="noStrike">
                <a:solidFill>
                  <a:srgbClr val="000000"/>
                </a:solidFill>
                <a:effectLst/>
                <a:uFillTx/>
                <a:latin typeface="Gill Sans MT"/>
              </a:rPr>
              <a:t>) + y </a:t>
            </a:r>
            <a:r>
              <a:rPr lang="en-US" sz="3600" b="1" u="none" strike="noStrike">
                <a:solidFill>
                  <a:srgbClr val="000000"/>
                </a:solidFill>
                <a:effectLst/>
                <a:uFillTx/>
                <a:latin typeface="Gill Sans MT"/>
              </a:rPr>
              <a:t>cos</a:t>
            </a:r>
            <a:r>
              <a:rPr lang="en-US" sz="3600" b="0" u="none" strike="noStrike">
                <a:solidFill>
                  <a:srgbClr val="000000"/>
                </a:solidFill>
                <a:effectLst/>
                <a:uFillTx/>
                <a:latin typeface="Gill Sans MT"/>
              </a:rPr>
              <a:t>(</a:t>
            </a:r>
            <a:r>
              <a:rPr lang="en-US" sz="3600" b="0" u="none" strike="noStrike">
                <a:solidFill>
                  <a:srgbClr val="000000"/>
                </a:solidFill>
                <a:effectLst/>
                <a:uFillTx/>
                <a:latin typeface="Symbol"/>
              </a:rPr>
              <a:t></a:t>
            </a:r>
            <a:r>
              <a:rPr lang="en-US" sz="3600" b="0" u="none" strike="noStrike">
                <a:solidFill>
                  <a:srgbClr val="000000"/>
                </a:solidFill>
                <a:effectLst/>
                <a:uFillTx/>
                <a:latin typeface="Gill Sans MT"/>
              </a:rPr>
              <a:t>)</a:t>
            </a:r>
            <a:endParaRPr lang="en-US" sz="3600" b="0" u="none" strike="noStrike">
              <a:solidFill>
                <a:srgbClr val="000000"/>
              </a:solidFill>
              <a:effectLst/>
              <a:uFillTx/>
              <a:latin typeface="Arial"/>
            </a:endParaRPr>
          </a:p>
        </p:txBody>
      </p:sp>
      <p:sp>
        <p:nvSpPr>
          <p:cNvPr id="426" name="TextBox 2"/>
          <p:cNvSpPr/>
          <p:nvPr/>
        </p:nvSpPr>
        <p:spPr>
          <a:xfrm>
            <a:off x="7571880" y="6019560"/>
            <a:ext cx="5331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x</a:t>
            </a:r>
            <a:endParaRPr lang="en-US" sz="2400" b="0" u="none" strike="noStrike">
              <a:solidFill>
                <a:srgbClr val="000000"/>
              </a:solidFill>
              <a:effectLst/>
              <a:uFillTx/>
              <a:latin typeface="Arial"/>
            </a:endParaRPr>
          </a:p>
        </p:txBody>
      </p:sp>
      <p:sp>
        <p:nvSpPr>
          <p:cNvPr id="427" name="TextBox 3"/>
          <p:cNvSpPr/>
          <p:nvPr/>
        </p:nvSpPr>
        <p:spPr>
          <a:xfrm>
            <a:off x="2211480" y="1371600"/>
            <a:ext cx="47124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y</a:t>
            </a:r>
            <a:endParaRPr lang="en-US" sz="2400" b="0" u="none" strike="noStrike">
              <a:solidFill>
                <a:srgbClr val="000000"/>
              </a:solidFill>
              <a:effectLst/>
              <a:uFillTx/>
              <a:latin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28"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Additional Slide: 2D Rotation</a:t>
            </a:r>
          </a:p>
        </p:txBody>
      </p:sp>
      <p:sp>
        <p:nvSpPr>
          <p:cNvPr id="429"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430" name="Text Box 3"/>
          <p:cNvSpPr/>
          <p:nvPr/>
        </p:nvSpPr>
        <p:spPr>
          <a:xfrm>
            <a:off x="6027840" y="1914120"/>
            <a:ext cx="3401640" cy="369288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defTabSz="914400">
              <a:lnSpc>
                <a:spcPct val="100000"/>
              </a:lnSpc>
            </a:pPr>
            <a:r>
              <a:rPr lang="en-US" sz="1800" b="0" u="none" strike="noStrike">
                <a:solidFill>
                  <a:srgbClr val="CC3300"/>
                </a:solidFill>
                <a:effectLst/>
                <a:uFillTx/>
                <a:latin typeface="Gill Sans MT"/>
              </a:rPr>
              <a:t>Polar coordinates…</a:t>
            </a: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000000"/>
                </a:solidFill>
                <a:effectLst/>
                <a:uFillTx/>
                <a:latin typeface="Gill Sans MT"/>
              </a:rPr>
              <a:t>x = r cos (f)</a:t>
            </a: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000000"/>
                </a:solidFill>
                <a:effectLst/>
                <a:uFillTx/>
                <a:latin typeface="Gill Sans MT"/>
              </a:rPr>
              <a:t>y = r sin (f)</a:t>
            </a: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000000"/>
                </a:solidFill>
                <a:effectLst/>
                <a:uFillTx/>
                <a:latin typeface="Gill Sans MT"/>
              </a:rPr>
              <a:t>x’ = r cos (f + </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a:t>
            </a: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000000"/>
                </a:solidFill>
                <a:effectLst/>
                <a:uFillTx/>
                <a:latin typeface="Gill Sans MT"/>
              </a:rPr>
              <a:t>y’ = r sin (f + </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a:t>
            </a:r>
            <a:endParaRPr lang="en-US" sz="1800" b="0" u="none" strike="noStrike">
              <a:solidFill>
                <a:srgbClr val="000000"/>
              </a:solidFill>
              <a:effectLst/>
              <a:uFillTx/>
              <a:latin typeface="Arial"/>
            </a:endParaRPr>
          </a:p>
          <a:p>
            <a:pPr defTabSz="914400">
              <a:lnSpc>
                <a:spcPct val="100000"/>
              </a:lnSpc>
            </a:pP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CC3300"/>
                </a:solidFill>
                <a:effectLst/>
                <a:uFillTx/>
                <a:latin typeface="Gill Sans MT"/>
              </a:rPr>
              <a:t>Trig Identity…</a:t>
            </a: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000000"/>
                </a:solidFill>
                <a:effectLst/>
                <a:uFillTx/>
                <a:latin typeface="Gill Sans MT"/>
              </a:rPr>
              <a:t>x’ = r cos(f) cos(</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 – r sin(f) sin(</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a:t>
            </a: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000000"/>
                </a:solidFill>
                <a:effectLst/>
                <a:uFillTx/>
                <a:latin typeface="Gill Sans MT"/>
              </a:rPr>
              <a:t>y’ = r sin(f) cos(</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 + r cos(f) sin(</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a:t>
            </a:r>
            <a:endParaRPr lang="en-US" sz="1800" b="0" u="none" strike="noStrike">
              <a:solidFill>
                <a:srgbClr val="000000"/>
              </a:solidFill>
              <a:effectLst/>
              <a:uFillTx/>
              <a:latin typeface="Arial"/>
            </a:endParaRPr>
          </a:p>
          <a:p>
            <a:pPr defTabSz="914400">
              <a:lnSpc>
                <a:spcPct val="100000"/>
              </a:lnSpc>
            </a:pP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CC3300"/>
                </a:solidFill>
                <a:effectLst/>
                <a:uFillTx/>
                <a:latin typeface="Gill Sans MT"/>
              </a:rPr>
              <a:t>Substitute…</a:t>
            </a: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000000"/>
                </a:solidFill>
                <a:effectLst/>
                <a:uFillTx/>
                <a:latin typeface="Gill Sans MT"/>
              </a:rPr>
              <a:t>x’ = x </a:t>
            </a:r>
            <a:r>
              <a:rPr lang="en-US" sz="1800" b="1" u="none" strike="noStrike">
                <a:solidFill>
                  <a:srgbClr val="000000"/>
                </a:solidFill>
                <a:effectLst/>
                <a:uFillTx/>
                <a:latin typeface="Gill Sans MT"/>
              </a:rPr>
              <a:t>cos</a:t>
            </a:r>
            <a:r>
              <a:rPr lang="en-US" sz="1800" b="0" u="none" strike="noStrike">
                <a:solidFill>
                  <a:srgbClr val="000000"/>
                </a:solidFill>
                <a:effectLst/>
                <a:uFillTx/>
                <a:latin typeface="Gill Sans MT"/>
              </a:rPr>
              <a:t>(</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 - y </a:t>
            </a:r>
            <a:r>
              <a:rPr lang="en-US" sz="1800" b="1" u="none" strike="noStrike">
                <a:solidFill>
                  <a:srgbClr val="000000"/>
                </a:solidFill>
                <a:effectLst/>
                <a:uFillTx/>
                <a:latin typeface="Gill Sans MT"/>
              </a:rPr>
              <a:t>sin</a:t>
            </a:r>
            <a:r>
              <a:rPr lang="en-US" sz="1800" b="0" u="none" strike="noStrike">
                <a:solidFill>
                  <a:srgbClr val="000000"/>
                </a:solidFill>
                <a:effectLst/>
                <a:uFillTx/>
                <a:latin typeface="Gill Sans MT"/>
              </a:rPr>
              <a:t>(</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a:t>
            </a:r>
            <a:endParaRPr lang="en-US" sz="1800" b="0" u="none" strike="noStrike">
              <a:solidFill>
                <a:srgbClr val="000000"/>
              </a:solidFill>
              <a:effectLst/>
              <a:uFillTx/>
              <a:latin typeface="Arial"/>
            </a:endParaRPr>
          </a:p>
          <a:p>
            <a:pPr defTabSz="914400">
              <a:lnSpc>
                <a:spcPct val="100000"/>
              </a:lnSpc>
            </a:pPr>
            <a:r>
              <a:rPr lang="en-US" sz="1800" b="0" u="none" strike="noStrike">
                <a:solidFill>
                  <a:srgbClr val="000000"/>
                </a:solidFill>
                <a:effectLst/>
                <a:uFillTx/>
                <a:latin typeface="Gill Sans MT"/>
              </a:rPr>
              <a:t>y’ = x </a:t>
            </a:r>
            <a:r>
              <a:rPr lang="en-US" sz="1800" b="1" u="none" strike="noStrike">
                <a:solidFill>
                  <a:srgbClr val="000000"/>
                </a:solidFill>
                <a:effectLst/>
                <a:uFillTx/>
                <a:latin typeface="Gill Sans MT"/>
              </a:rPr>
              <a:t>sin</a:t>
            </a:r>
            <a:r>
              <a:rPr lang="en-US" sz="1800" b="0" u="none" strike="noStrike">
                <a:solidFill>
                  <a:srgbClr val="000000"/>
                </a:solidFill>
                <a:effectLst/>
                <a:uFillTx/>
                <a:latin typeface="Gill Sans MT"/>
              </a:rPr>
              <a:t>(</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 + y </a:t>
            </a:r>
            <a:r>
              <a:rPr lang="en-US" sz="1800" b="1" u="none" strike="noStrike">
                <a:solidFill>
                  <a:srgbClr val="000000"/>
                </a:solidFill>
                <a:effectLst/>
                <a:uFillTx/>
                <a:latin typeface="Gill Sans MT"/>
              </a:rPr>
              <a:t>cos</a:t>
            </a:r>
            <a:r>
              <a:rPr lang="en-US" sz="1800" b="0" u="none" strike="noStrike">
                <a:solidFill>
                  <a:srgbClr val="000000"/>
                </a:solidFill>
                <a:effectLst/>
                <a:uFillTx/>
                <a:latin typeface="Gill Sans MT"/>
              </a:rPr>
              <a:t>(</a:t>
            </a:r>
            <a:r>
              <a:rPr lang="en-US" sz="1800" b="0" u="none" strike="noStrike">
                <a:solidFill>
                  <a:srgbClr val="000000"/>
                </a:solidFill>
                <a:effectLst/>
                <a:uFillTx/>
                <a:latin typeface="Symbol"/>
              </a:rPr>
              <a:t></a:t>
            </a:r>
            <a:r>
              <a:rPr lang="en-US" sz="1800" b="0" u="none" strike="noStrike">
                <a:solidFill>
                  <a:srgbClr val="000000"/>
                </a:solidFill>
                <a:effectLst/>
                <a:uFillTx/>
                <a:latin typeface="Gill Sans MT"/>
              </a:rPr>
              <a:t>)</a:t>
            </a:r>
            <a:endParaRPr lang="en-US" sz="1800" b="0" u="none" strike="noStrike">
              <a:solidFill>
                <a:srgbClr val="000000"/>
              </a:solidFill>
              <a:effectLst/>
              <a:uFillTx/>
              <a:latin typeface="Arial"/>
            </a:endParaRPr>
          </a:p>
        </p:txBody>
      </p:sp>
      <p:grpSp>
        <p:nvGrpSpPr>
          <p:cNvPr id="431" name="Group 4"/>
          <p:cNvGrpSpPr/>
          <p:nvPr/>
        </p:nvGrpSpPr>
        <p:grpSpPr>
          <a:xfrm>
            <a:off x="2136240" y="2740320"/>
            <a:ext cx="3102480" cy="2952720"/>
            <a:chOff x="2136240" y="2740320"/>
            <a:chExt cx="3102480" cy="2952720"/>
          </a:xfrm>
        </p:grpSpPr>
        <p:sp>
          <p:nvSpPr>
            <p:cNvPr id="432" name="Oval 5"/>
            <p:cNvSpPr/>
            <p:nvPr/>
          </p:nvSpPr>
          <p:spPr>
            <a:xfrm>
              <a:off x="2766600" y="3160440"/>
              <a:ext cx="96480" cy="95040"/>
            </a:xfrm>
            <a:prstGeom prst="ellipse">
              <a:avLst/>
            </a:prstGeom>
            <a:solidFill>
              <a:schemeClr val="accent2"/>
            </a:solidFill>
            <a:ln w="38100">
              <a:solidFill>
                <a:srgbClr val="000000"/>
              </a:solidFill>
              <a:round/>
            </a:ln>
          </p:spPr>
          <p:style>
            <a:lnRef idx="0">
              <a:scrgbClr r="0" g="0" b="0"/>
            </a:lnRef>
            <a:fillRef idx="0">
              <a:scrgbClr r="0" g="0" b="0"/>
            </a:fillRef>
            <a:effectRef idx="0">
              <a:scrgbClr r="0" g="0" b="0"/>
            </a:effectRef>
            <a:fontRef idx="minor"/>
          </p:style>
          <p:txBody>
            <a:bodyPr wrap="none" lIns="90000" tIns="22680" rIns="90000" bIns="22680" anchor="ctr">
              <a:noAutofit/>
            </a:bodyPr>
            <a:lstStyle/>
            <a:p>
              <a:endParaRPr lang="en-US" sz="1800" b="0" u="none" strike="noStrike">
                <a:solidFill>
                  <a:srgbClr val="000000"/>
                </a:solidFill>
                <a:effectLst/>
                <a:uFillTx/>
                <a:latin typeface="Gill Sans MT"/>
              </a:endParaRPr>
            </a:p>
          </p:txBody>
        </p:sp>
        <p:sp>
          <p:nvSpPr>
            <p:cNvPr id="433" name="Line 6"/>
            <p:cNvSpPr/>
            <p:nvPr/>
          </p:nvSpPr>
          <p:spPr>
            <a:xfrm>
              <a:off x="2136240" y="2921040"/>
              <a:ext cx="360" cy="2771640"/>
            </a:xfrm>
            <a:prstGeom prst="line">
              <a:avLst/>
            </a:prstGeom>
            <a:ln w="38100">
              <a:solidFill>
                <a:srgbClr val="000000"/>
              </a:solidFill>
              <a:round/>
              <a:headEnd type="triangle" w="med" len="me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434" name="Line 7"/>
            <p:cNvSpPr/>
            <p:nvPr/>
          </p:nvSpPr>
          <p:spPr>
            <a:xfrm>
              <a:off x="2136240" y="5692680"/>
              <a:ext cx="3102480" cy="360"/>
            </a:xfrm>
            <a:prstGeom prst="line">
              <a:avLst/>
            </a:prstGeom>
            <a:ln w="381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4640" rIns="90000" bIns="-44640" anchor="ctr">
              <a:noAutofit/>
            </a:bodyPr>
            <a:lstStyle/>
            <a:p>
              <a:endParaRPr lang="en-US" sz="1800" b="0" u="none" strike="noStrike">
                <a:solidFill>
                  <a:srgbClr val="000000"/>
                </a:solidFill>
                <a:effectLst/>
                <a:uFillTx/>
                <a:latin typeface="Gill Sans MT"/>
              </a:endParaRPr>
            </a:p>
          </p:txBody>
        </p:sp>
        <p:sp>
          <p:nvSpPr>
            <p:cNvPr id="435" name="Oval 8"/>
            <p:cNvSpPr/>
            <p:nvPr/>
          </p:nvSpPr>
          <p:spPr>
            <a:xfrm>
              <a:off x="4019760" y="4171680"/>
              <a:ext cx="96480" cy="95040"/>
            </a:xfrm>
            <a:prstGeom prst="ellipse">
              <a:avLst/>
            </a:prstGeom>
            <a:solidFill>
              <a:schemeClr val="hlink"/>
            </a:solidFill>
            <a:ln w="38100">
              <a:solidFill>
                <a:srgbClr val="000000"/>
              </a:solidFill>
              <a:round/>
            </a:ln>
          </p:spPr>
          <p:style>
            <a:lnRef idx="0">
              <a:scrgbClr r="0" g="0" b="0"/>
            </a:lnRef>
            <a:fillRef idx="0">
              <a:scrgbClr r="0" g="0" b="0"/>
            </a:fillRef>
            <a:effectRef idx="0">
              <a:scrgbClr r="0" g="0" b="0"/>
            </a:effectRef>
            <a:fontRef idx="minor"/>
          </p:style>
          <p:txBody>
            <a:bodyPr wrap="none" lIns="90000" tIns="22680" rIns="90000" bIns="22680" anchor="ctr">
              <a:noAutofit/>
            </a:bodyPr>
            <a:lstStyle/>
            <a:p>
              <a:endParaRPr lang="en-US" sz="1800" b="0" u="none" strike="noStrike">
                <a:solidFill>
                  <a:srgbClr val="000000"/>
                </a:solidFill>
                <a:effectLst/>
                <a:uFillTx/>
                <a:latin typeface="Gill Sans MT"/>
              </a:endParaRPr>
            </a:p>
          </p:txBody>
        </p:sp>
        <p:sp>
          <p:nvSpPr>
            <p:cNvPr id="436" name="Line 9"/>
            <p:cNvSpPr/>
            <p:nvPr/>
          </p:nvSpPr>
          <p:spPr>
            <a:xfrm flipV="1">
              <a:off x="2136240" y="4259160"/>
              <a:ext cx="1890360" cy="1433520"/>
            </a:xfrm>
            <a:prstGeom prst="line">
              <a:avLst/>
            </a:prstGeom>
            <a:ln w="381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437" name="Line 10"/>
            <p:cNvSpPr/>
            <p:nvPr/>
          </p:nvSpPr>
          <p:spPr>
            <a:xfrm flipV="1">
              <a:off x="2182680" y="3306960"/>
              <a:ext cx="572760" cy="2302560"/>
            </a:xfrm>
            <a:prstGeom prst="line">
              <a:avLst/>
            </a:prstGeom>
            <a:ln w="381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438" name="Text Box 11"/>
            <p:cNvSpPr/>
            <p:nvPr/>
          </p:nvSpPr>
          <p:spPr>
            <a:xfrm>
              <a:off x="2190240" y="4754160"/>
              <a:ext cx="505080" cy="83088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algn="ctr" defTabSz="914400">
                <a:lnSpc>
                  <a:spcPct val="100000"/>
                </a:lnSpc>
              </a:pPr>
              <a:r>
                <a:rPr lang="en-US" sz="4800" b="0" u="none" strike="noStrike">
                  <a:solidFill>
                    <a:srgbClr val="000000"/>
                  </a:solidFill>
                  <a:effectLst/>
                  <a:uFillTx/>
                  <a:latin typeface="Symbol"/>
                </a:rPr>
                <a:t></a:t>
              </a:r>
              <a:endParaRPr lang="en-US" sz="4800" b="0" u="none" strike="noStrike">
                <a:solidFill>
                  <a:srgbClr val="000000"/>
                </a:solidFill>
                <a:effectLst/>
                <a:uFillTx/>
                <a:latin typeface="Arial"/>
              </a:endParaRPr>
            </a:p>
          </p:txBody>
        </p:sp>
        <p:sp>
          <p:nvSpPr>
            <p:cNvPr id="439" name="Text Box 12"/>
            <p:cNvSpPr/>
            <p:nvPr/>
          </p:nvSpPr>
          <p:spPr>
            <a:xfrm>
              <a:off x="4025880" y="3648240"/>
              <a:ext cx="1199160" cy="70740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defTabSz="914400">
                <a:lnSpc>
                  <a:spcPct val="100000"/>
                </a:lnSpc>
              </a:pPr>
              <a:r>
                <a:rPr lang="en-US" sz="4000" b="0" u="none" strike="noStrike">
                  <a:solidFill>
                    <a:srgbClr val="000000"/>
                  </a:solidFill>
                  <a:effectLst/>
                  <a:uFillTx/>
                  <a:latin typeface="Gill Sans MT"/>
                </a:rPr>
                <a:t>(x, y)</a:t>
              </a:r>
              <a:endParaRPr lang="en-US" sz="4000" b="0" u="none" strike="noStrike">
                <a:solidFill>
                  <a:srgbClr val="000000"/>
                </a:solidFill>
                <a:effectLst/>
                <a:uFillTx/>
                <a:latin typeface="Arial"/>
              </a:endParaRPr>
            </a:p>
          </p:txBody>
        </p:sp>
        <p:sp>
          <p:nvSpPr>
            <p:cNvPr id="440" name="Text Box 13"/>
            <p:cNvSpPr/>
            <p:nvPr/>
          </p:nvSpPr>
          <p:spPr>
            <a:xfrm>
              <a:off x="2895840" y="2740320"/>
              <a:ext cx="1423440" cy="707400"/>
            </a:xfrm>
            <a:prstGeom prst="rect">
              <a:avLst/>
            </a:prstGeom>
            <a:noFill/>
            <a:ln w="3810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defTabSz="914400">
                <a:lnSpc>
                  <a:spcPct val="100000"/>
                </a:lnSpc>
              </a:pPr>
              <a:r>
                <a:rPr lang="en-US" sz="4000" b="0" u="none" strike="noStrike">
                  <a:solidFill>
                    <a:srgbClr val="000000"/>
                  </a:solidFill>
                  <a:effectLst/>
                  <a:uFillTx/>
                  <a:latin typeface="Gill Sans MT"/>
                </a:rPr>
                <a:t>(x’, y’)</a:t>
              </a:r>
              <a:endParaRPr lang="en-US" sz="4000" b="0" u="none" strike="noStrike">
                <a:solidFill>
                  <a:srgbClr val="000000"/>
                </a:solidFill>
                <a:effectLst/>
                <a:uFillTx/>
                <a:latin typeface="Arial"/>
              </a:endParaRPr>
            </a:p>
          </p:txBody>
        </p:sp>
      </p:grpSp>
      <p:sp>
        <p:nvSpPr>
          <p:cNvPr id="441" name="Rectangle 14"/>
          <p:cNvSpPr/>
          <p:nvPr/>
        </p:nvSpPr>
        <p:spPr>
          <a:xfrm>
            <a:off x="2641680" y="5029200"/>
            <a:ext cx="604440" cy="641160"/>
          </a:xfrm>
          <a:prstGeom prst="rect">
            <a:avLst/>
          </a:prstGeom>
          <a:noFill/>
          <a:ln w="1270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3600" b="0" u="none" strike="noStrike">
                <a:solidFill>
                  <a:srgbClr val="000000"/>
                </a:solidFill>
                <a:effectLst/>
                <a:uFillTx/>
                <a:latin typeface="Gill Sans MT"/>
              </a:rPr>
              <a:t>f</a:t>
            </a:r>
            <a:endParaRPr lang="en-US" sz="3600" b="0" u="none" strike="noStrike">
              <a:solidFill>
                <a:srgbClr val="000000"/>
              </a:solidFill>
              <a:effectLst/>
              <a:uFillTx/>
              <a:latin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 name="TextBox 6"/>
          <p:cNvSpPr/>
          <p:nvPr/>
        </p:nvSpPr>
        <p:spPr>
          <a:xfrm>
            <a:off x="3033720" y="997560"/>
            <a:ext cx="6124320" cy="4862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2000" b="0" u="none" strike="noStrike">
                <a:solidFill>
                  <a:schemeClr val="dk1"/>
                </a:solidFill>
                <a:effectLst/>
                <a:uFillTx/>
                <a:latin typeface="Gill Sans MT"/>
              </a:rPr>
              <a:t>This is easy to capture in matrix form:</a:t>
            </a:r>
            <a:endParaRPr lang="en-US" sz="2000" b="0" u="none" strike="noStrike">
              <a:solidFill>
                <a:srgbClr val="000000"/>
              </a:solidFill>
              <a:effectLst/>
              <a:uFillTx/>
              <a:latin typeface="Arial"/>
            </a:endParaRPr>
          </a:p>
          <a:p>
            <a:pPr defTabSz="914400">
              <a:lnSpc>
                <a:spcPct val="100000"/>
              </a:lnSpc>
              <a:tabLst>
                <a:tab pos="0" algn="l"/>
              </a:tabLst>
            </a:pPr>
            <a:endParaRPr lang="en-US" sz="2000" b="0" u="none" strike="noStrike">
              <a:solidFill>
                <a:srgbClr val="000000"/>
              </a:solidFill>
              <a:effectLst/>
              <a:uFillTx/>
              <a:latin typeface="Arial"/>
            </a:endParaRPr>
          </a:p>
          <a:p>
            <a:pPr defTabSz="914400">
              <a:lnSpc>
                <a:spcPct val="100000"/>
              </a:lnSpc>
              <a:tabLst>
                <a:tab pos="0" algn="l"/>
              </a:tabLst>
            </a:pPr>
            <a:endParaRPr lang="en-US" sz="2000" b="0" u="none" strike="noStrike">
              <a:solidFill>
                <a:srgbClr val="000000"/>
              </a:solidFill>
              <a:effectLst/>
              <a:uFillTx/>
              <a:latin typeface="Arial"/>
            </a:endParaRPr>
          </a:p>
          <a:p>
            <a:pPr defTabSz="914400">
              <a:lnSpc>
                <a:spcPct val="100000"/>
              </a:lnSpc>
              <a:tabLst>
                <a:tab pos="0" algn="l"/>
              </a:tabLst>
            </a:pPr>
            <a:endParaRPr lang="en-US" sz="2000" b="0" u="none" strike="noStrike">
              <a:solidFill>
                <a:srgbClr val="000000"/>
              </a:solidFill>
              <a:effectLst/>
              <a:uFillTx/>
              <a:latin typeface="Arial"/>
            </a:endParaRPr>
          </a:p>
          <a:p>
            <a:pPr defTabSz="914400">
              <a:lnSpc>
                <a:spcPct val="100000"/>
              </a:lnSpc>
              <a:tabLst>
                <a:tab pos="0" algn="l"/>
              </a:tabLst>
            </a:pPr>
            <a:endParaRPr lang="en-US" sz="2000" b="0" u="none" strike="noStrike">
              <a:solidFill>
                <a:srgbClr val="000000"/>
              </a:solidFill>
              <a:effectLst/>
              <a:uFillTx/>
              <a:latin typeface="Arial"/>
            </a:endParaRPr>
          </a:p>
          <a:p>
            <a:pPr defTabSz="914400">
              <a:lnSpc>
                <a:spcPct val="100000"/>
              </a:lnSpc>
              <a:tabLst>
                <a:tab pos="0" algn="l"/>
              </a:tabLst>
            </a:pPr>
            <a:endParaRPr lang="en-US" sz="2000" b="0" u="none" strike="noStrike">
              <a:solidFill>
                <a:srgbClr val="000000"/>
              </a:solidFill>
              <a:effectLst/>
              <a:uFillTx/>
              <a:latin typeface="Arial"/>
            </a:endParaRPr>
          </a:p>
          <a:p>
            <a:pPr defTabSz="914400">
              <a:lnSpc>
                <a:spcPct val="100000"/>
              </a:lnSpc>
              <a:tabLst>
                <a:tab pos="0" algn="l"/>
              </a:tabLst>
            </a:pPr>
            <a:endParaRPr lang="en-US" sz="2000" b="0" u="none" strike="noStrike">
              <a:solidFill>
                <a:srgbClr val="000000"/>
              </a:solidFill>
              <a:effectLst/>
              <a:uFillTx/>
              <a:latin typeface="Arial"/>
            </a:endParaRPr>
          </a:p>
          <a:p>
            <a:pPr defTabSz="914400">
              <a:lnSpc>
                <a:spcPct val="100000"/>
              </a:lnSpc>
              <a:tabLst>
                <a:tab pos="0" algn="l"/>
              </a:tabLst>
            </a:pPr>
            <a:endParaRPr lang="en-US" sz="2000" b="0" u="none" strike="noStrike">
              <a:solidFill>
                <a:srgbClr val="000000"/>
              </a:solidFill>
              <a:effectLst/>
              <a:uFillTx/>
              <a:latin typeface="Arial"/>
            </a:endParaRPr>
          </a:p>
          <a:p>
            <a:pPr defTabSz="914400">
              <a:lnSpc>
                <a:spcPct val="100000"/>
              </a:lnSpc>
              <a:tabLst>
                <a:tab pos="0" algn="l"/>
              </a:tabLst>
            </a:pPr>
            <a:r>
              <a:rPr lang="en-US" sz="2000" b="0" u="none" strike="noStrike">
                <a:solidFill>
                  <a:schemeClr val="dk1"/>
                </a:solidFill>
                <a:effectLst/>
                <a:uFillTx/>
                <a:latin typeface="Gill Sans MT"/>
              </a:rPr>
              <a:t>Even though sin(</a:t>
            </a:r>
            <a:r>
              <a:rPr lang="en-US" sz="2000" b="0" u="none" strike="noStrike">
                <a:solidFill>
                  <a:schemeClr val="dk1"/>
                </a:solidFill>
                <a:effectLst/>
                <a:uFillTx/>
                <a:latin typeface="Symbol"/>
              </a:rPr>
              <a:t>q</a:t>
            </a:r>
            <a:r>
              <a:rPr lang="en-US" sz="2000" b="0" u="none" strike="noStrike">
                <a:solidFill>
                  <a:schemeClr val="dk1"/>
                </a:solidFill>
                <a:effectLst/>
                <a:uFillTx/>
                <a:latin typeface="Gill Sans MT"/>
              </a:rPr>
              <a:t>) and cos(</a:t>
            </a:r>
            <a:r>
              <a:rPr lang="en-US" sz="2000" b="0" u="none" strike="noStrike">
                <a:solidFill>
                  <a:schemeClr val="dk1"/>
                </a:solidFill>
                <a:effectLst/>
                <a:uFillTx/>
                <a:latin typeface="Symbol"/>
              </a:rPr>
              <a:t>q</a:t>
            </a:r>
            <a:r>
              <a:rPr lang="en-US" sz="2000" b="0" u="none" strike="noStrike">
                <a:solidFill>
                  <a:schemeClr val="dk1"/>
                </a:solidFill>
                <a:effectLst/>
                <a:uFillTx/>
                <a:latin typeface="Gill Sans MT"/>
              </a:rPr>
              <a:t>) are nonlinear functions of </a:t>
            </a:r>
            <a:r>
              <a:rPr lang="en-US" sz="2000" b="0" u="none" strike="noStrike">
                <a:solidFill>
                  <a:schemeClr val="dk1"/>
                </a:solidFill>
                <a:effectLst/>
                <a:uFillTx/>
                <a:latin typeface="Symbol"/>
              </a:rPr>
              <a:t>q</a:t>
            </a:r>
            <a:r>
              <a:rPr lang="en-US" sz="2000" b="0" u="none" strike="noStrike">
                <a:solidFill>
                  <a:schemeClr val="dk1"/>
                </a:solidFill>
                <a:effectLst/>
                <a:uFillTx/>
                <a:latin typeface="Gill Sans MT"/>
              </a:rPr>
              <a:t>,</a:t>
            </a:r>
            <a:endParaRPr lang="en-US" sz="2000" b="0" u="none" strike="noStrike">
              <a:solidFill>
                <a:srgbClr val="000000"/>
              </a:solidFill>
              <a:effectLst/>
              <a:uFillTx/>
              <a:latin typeface="Arial"/>
            </a:endParaRPr>
          </a:p>
          <a:p>
            <a:pPr marL="457200" defTabSz="914400">
              <a:lnSpc>
                <a:spcPct val="100000"/>
              </a:lnSpc>
              <a:tabLst>
                <a:tab pos="0" algn="l"/>
              </a:tabLst>
            </a:pPr>
            <a:r>
              <a:rPr lang="en-US" sz="1800" b="1" i="1" u="none" strike="noStrike">
                <a:solidFill>
                  <a:schemeClr val="dk1"/>
                </a:solidFill>
                <a:effectLst/>
                <a:uFillTx/>
                <a:latin typeface="Gill Sans MT"/>
              </a:rPr>
              <a:t>x’ is a linear combination of x and y</a:t>
            </a:r>
            <a:endParaRPr lang="en-US" sz="1800" b="0" u="none" strike="noStrike">
              <a:solidFill>
                <a:srgbClr val="000000"/>
              </a:solidFill>
              <a:effectLst/>
              <a:uFillTx/>
              <a:latin typeface="Arial"/>
            </a:endParaRPr>
          </a:p>
          <a:p>
            <a:pPr marL="457200" defTabSz="914400">
              <a:lnSpc>
                <a:spcPct val="100000"/>
              </a:lnSpc>
              <a:tabLst>
                <a:tab pos="0" algn="l"/>
              </a:tabLst>
            </a:pPr>
            <a:r>
              <a:rPr lang="en-US" sz="1800" b="1" i="1" u="none" strike="noStrike">
                <a:solidFill>
                  <a:schemeClr val="dk1"/>
                </a:solidFill>
                <a:effectLst/>
                <a:uFillTx/>
                <a:latin typeface="Gill Sans MT"/>
              </a:rPr>
              <a:t>y’ is a linear combination of x and y</a:t>
            </a:r>
            <a:endParaRPr lang="en-US" sz="1800" b="0" u="none" strike="noStrike">
              <a:solidFill>
                <a:srgbClr val="000000"/>
              </a:solidFill>
              <a:effectLst/>
              <a:uFillTx/>
              <a:latin typeface="Arial"/>
            </a:endParaRPr>
          </a:p>
          <a:p>
            <a:pPr marL="457200" defTabSz="914400">
              <a:lnSpc>
                <a:spcPct val="100000"/>
              </a:lnSpc>
              <a:tabLst>
                <a:tab pos="0" algn="l"/>
              </a:tabLst>
            </a:pPr>
            <a:endParaRPr lang="en-US" sz="1800" b="0" u="none" strike="noStrike">
              <a:solidFill>
                <a:srgbClr val="000000"/>
              </a:solidFill>
              <a:effectLst/>
              <a:uFillTx/>
              <a:latin typeface="Arial"/>
            </a:endParaRPr>
          </a:p>
          <a:p>
            <a:pPr defTabSz="914400">
              <a:lnSpc>
                <a:spcPct val="100000"/>
              </a:lnSpc>
              <a:tabLst>
                <a:tab pos="0" algn="l"/>
              </a:tabLst>
            </a:pPr>
            <a:r>
              <a:rPr lang="en-US" sz="2000" b="0" u="none" strike="noStrike">
                <a:solidFill>
                  <a:schemeClr val="dk1"/>
                </a:solidFill>
                <a:effectLst/>
                <a:uFillTx/>
                <a:latin typeface="Gill Sans MT"/>
              </a:rPr>
              <a:t>What is the inverse transformation?</a:t>
            </a:r>
            <a:endParaRPr lang="en-US" sz="2000" b="0" u="none" strike="noStrike">
              <a:solidFill>
                <a:srgbClr val="000000"/>
              </a:solidFill>
              <a:effectLst/>
              <a:uFillTx/>
              <a:latin typeface="Arial"/>
            </a:endParaRPr>
          </a:p>
          <a:p>
            <a:pPr marL="457200" defTabSz="914400">
              <a:lnSpc>
                <a:spcPct val="100000"/>
              </a:lnSpc>
              <a:tabLst>
                <a:tab pos="0" algn="l"/>
              </a:tabLst>
            </a:pPr>
            <a:r>
              <a:rPr lang="en-US" sz="1800" b="0" u="none" strike="noStrike">
                <a:solidFill>
                  <a:schemeClr val="dk1"/>
                </a:solidFill>
                <a:effectLst/>
                <a:uFillTx/>
                <a:latin typeface="Gill Sans MT"/>
              </a:rPr>
              <a:t>Rotation by –</a:t>
            </a:r>
            <a:r>
              <a:rPr lang="en-US" sz="1800" b="0" u="none" strike="noStrike">
                <a:solidFill>
                  <a:schemeClr val="dk1"/>
                </a:solidFill>
                <a:effectLst/>
                <a:uFillTx/>
                <a:latin typeface="Symbol"/>
              </a:rPr>
              <a:t>q</a:t>
            </a:r>
            <a:endParaRPr lang="en-US" sz="1800" b="0" u="none" strike="noStrike">
              <a:solidFill>
                <a:srgbClr val="000000"/>
              </a:solidFill>
              <a:effectLst/>
              <a:uFillTx/>
              <a:latin typeface="Arial"/>
            </a:endParaRPr>
          </a:p>
          <a:p>
            <a:pPr marL="457200" defTabSz="914400">
              <a:lnSpc>
                <a:spcPct val="100000"/>
              </a:lnSpc>
              <a:tabLst>
                <a:tab pos="0" algn="l"/>
              </a:tabLst>
            </a:pPr>
            <a:r>
              <a:rPr lang="en-US" sz="1800" b="0" u="none" strike="noStrike">
                <a:solidFill>
                  <a:schemeClr val="dk1"/>
                </a:solidFill>
                <a:effectLst/>
                <a:uFillTx/>
                <a:latin typeface="Gill Sans MT"/>
              </a:rPr>
              <a:t>For rotation matrices</a:t>
            </a:r>
            <a:endParaRPr lang="en-US" sz="1800" b="0" u="none" strike="noStrike">
              <a:solidFill>
                <a:srgbClr val="000000"/>
              </a:solidFill>
              <a:effectLst/>
              <a:uFillTx/>
              <a:latin typeface="Arial"/>
            </a:endParaRPr>
          </a:p>
        </p:txBody>
      </p:sp>
      <p:sp>
        <p:nvSpPr>
          <p:cNvPr id="44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2D Rotation</a:t>
            </a:r>
          </a:p>
        </p:txBody>
      </p:sp>
      <p:graphicFrame>
        <p:nvGraphicFramePr>
          <p:cNvPr id="444" name="Object 5"/>
          <p:cNvGraphicFramePr/>
          <p:nvPr/>
        </p:nvGraphicFramePr>
        <p:xfrm>
          <a:off x="5608800" y="5379120"/>
          <a:ext cx="1417320" cy="452160"/>
        </p:xfrm>
        <a:graphic>
          <a:graphicData uri="http://schemas.openxmlformats.org/presentationml/2006/ole">
            <mc:AlternateContent xmlns:mc="http://schemas.openxmlformats.org/markup-compatibility/2006">
              <mc:Choice xmlns:v="urn:schemas-microsoft-com:vml" Requires="v">
                <p:oleObj r:id="rId3" imgW="0" imgH="0" progId="Equation.3">
                  <p:embed/>
                </p:oleObj>
              </mc:Choice>
              <mc:Fallback>
                <p:oleObj r:id="rId3" imgW="0" imgH="0" progId="Equation.3">
                  <p:embed/>
                  <p:pic>
                    <p:nvPicPr>
                      <p:cNvPr id="445" name="Object 5"/>
                      <p:cNvPicPr/>
                      <p:nvPr/>
                    </p:nvPicPr>
                    <p:blipFill>
                      <a:blip r:embed="rId4"/>
                      <a:stretch/>
                    </p:blipFill>
                    <p:spPr>
                      <a:xfrm>
                        <a:off x="5608800" y="5379120"/>
                        <a:ext cx="1417320" cy="452160"/>
                      </a:xfrm>
                      <a:prstGeom prst="rect">
                        <a:avLst/>
                      </a:prstGeom>
                      <a:noFill/>
                      <a:ln w="0">
                        <a:noFill/>
                      </a:ln>
                    </p:spPr>
                  </p:pic>
                </p:oleObj>
              </mc:Fallback>
            </mc:AlternateContent>
          </a:graphicData>
        </a:graphic>
      </p:graphicFrame>
      <p:sp>
        <p:nvSpPr>
          <p:cNvPr id="446"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447" name="Object 4"/>
          <p:cNvSpPr/>
          <p:nvPr/>
        </p:nvSpPr>
        <p:spPr>
          <a:xfrm>
            <a:off x="2735280" y="1414440"/>
            <a:ext cx="5470560" cy="1176120"/>
          </a:xfrm>
          <a:prstGeom prst="rect">
            <a:avLst/>
          </a:prstGeom>
          <a:blipFill rotWithShape="0">
            <a:blip r:embed="rId5"/>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48" name="AutoShape 7"/>
          <p:cNvSpPr/>
          <p:nvPr/>
        </p:nvSpPr>
        <p:spPr>
          <a:xfrm rot="16200000">
            <a:off x="5562720" y="1448280"/>
            <a:ext cx="228240" cy="2514240"/>
          </a:xfrm>
          <a:prstGeom prst="leftBrace">
            <a:avLst>
              <a:gd name="adj1" fmla="val 91667"/>
              <a:gd name="adj2" fmla="val 50000"/>
            </a:avLst>
          </a:prstGeom>
          <a:noFill/>
          <a:ln w="38100">
            <a:solidFill>
              <a:srgbClr val="44546A"/>
            </a:solidFill>
            <a:round/>
          </a:ln>
        </p:spPr>
        <p:style>
          <a:lnRef idx="0">
            <a:scrgbClr r="0" g="0" b="0"/>
          </a:lnRef>
          <a:fillRef idx="0">
            <a:scrgbClr r="0" g="0" b="0"/>
          </a:fillRef>
          <a:effectRef idx="0">
            <a:scrgbClr r="0" g="0" b="0"/>
          </a:effectRef>
          <a:fontRef idx="minor"/>
        </p:style>
        <p:txBody>
          <a:bodyPr vert="eaVert" wrap="none" lIns="45000" tIns="90000" rIns="45000" bIns="90000" anchor="ctr">
            <a:noAutofit/>
          </a:bodyPr>
          <a:lstStyle/>
          <a:p>
            <a:endParaRPr lang="ru-RU" sz="1800" b="0" u="none" strike="noStrike">
              <a:solidFill>
                <a:srgbClr val="FFFFFF"/>
              </a:solidFill>
              <a:effectLst/>
              <a:uFillTx/>
              <a:latin typeface="Arial"/>
            </a:endParaRPr>
          </a:p>
        </p:txBody>
      </p:sp>
      <p:sp>
        <p:nvSpPr>
          <p:cNvPr id="449" name="Text Box 8"/>
          <p:cNvSpPr/>
          <p:nvPr/>
        </p:nvSpPr>
        <p:spPr>
          <a:xfrm>
            <a:off x="5470560" y="2860560"/>
            <a:ext cx="35100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rgbClr val="000000"/>
                </a:solidFill>
                <a:effectLst/>
                <a:uFillTx/>
                <a:latin typeface="Arial"/>
              </a:rPr>
              <a:t>R</a:t>
            </a:r>
            <a:endParaRPr lang="en-US" sz="18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ID="1" presetClass="entr" fill="hold" nodeType="withEffect">
                                  <p:stCondLst>
                                    <p:cond delay="0"/>
                                  </p:stCondLst>
                                  <p:childTnLst>
                                    <p:set>
                                      <p:cBhvr>
                                        <p:cTn id="6" dur="1" fill="hold">
                                          <p:stCondLst>
                                            <p:cond delay="0"/>
                                          </p:stCondLst>
                                        </p:cTn>
                                        <p:tgtEl>
                                          <p:spTgt spid="4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withEffect">
                                  <p:stCondLst>
                                    <p:cond delay="0"/>
                                  </p:stCondLst>
                                  <p:childTnLst>
                                    <p:set>
                                      <p:cBhvr>
                                        <p:cTn id="10" dur="1" fill="hold">
                                          <p:stCondLst>
                                            <p:cond delay="0"/>
                                          </p:stCondLst>
                                        </p:cTn>
                                        <p:tgtEl>
                                          <p:spTgt spid="44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withEffect">
                                  <p:stCondLst>
                                    <p:cond delay="0"/>
                                  </p:stCondLst>
                                  <p:childTnLst>
                                    <p:set>
                                      <p:cBhvr>
                                        <p:cTn id="14" dur="1" fill="hold">
                                          <p:stCondLst>
                                            <p:cond delay="0"/>
                                          </p:stCondLst>
                                        </p:cTn>
                                        <p:tgtEl>
                                          <p:spTgt spid="4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Basic 2D Transformations</a:t>
            </a:r>
          </a:p>
        </p:txBody>
      </p:sp>
      <p:sp>
        <p:nvSpPr>
          <p:cNvPr id="451"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452" name="Text Box 7"/>
          <p:cNvSpPr/>
          <p:nvPr/>
        </p:nvSpPr>
        <p:spPr>
          <a:xfrm>
            <a:off x="8070840" y="4421160"/>
            <a:ext cx="120708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Translation</a:t>
            </a:r>
            <a:endParaRPr lang="en-US" sz="1800" b="0" u="none" strike="noStrike">
              <a:solidFill>
                <a:srgbClr val="000000"/>
              </a:solidFill>
              <a:effectLst/>
              <a:uFillTx/>
              <a:latin typeface="Arial"/>
            </a:endParaRPr>
          </a:p>
        </p:txBody>
      </p:sp>
      <p:sp>
        <p:nvSpPr>
          <p:cNvPr id="453" name="Text Box 8"/>
          <p:cNvSpPr/>
          <p:nvPr/>
        </p:nvSpPr>
        <p:spPr>
          <a:xfrm>
            <a:off x="3125520" y="4386960"/>
            <a:ext cx="99540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Rotation</a:t>
            </a:r>
            <a:endParaRPr lang="en-US" sz="1800" b="0" u="none" strike="noStrike">
              <a:solidFill>
                <a:srgbClr val="000000"/>
              </a:solidFill>
              <a:effectLst/>
              <a:uFillTx/>
              <a:latin typeface="Arial"/>
            </a:endParaRPr>
          </a:p>
        </p:txBody>
      </p:sp>
      <p:sp>
        <p:nvSpPr>
          <p:cNvPr id="454" name="Text Box 9"/>
          <p:cNvSpPr/>
          <p:nvPr/>
        </p:nvSpPr>
        <p:spPr>
          <a:xfrm>
            <a:off x="8222400" y="2553840"/>
            <a:ext cx="70524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Shear</a:t>
            </a:r>
            <a:endParaRPr lang="en-US" sz="1800" b="0" u="none" strike="noStrike">
              <a:solidFill>
                <a:srgbClr val="000000"/>
              </a:solidFill>
              <a:effectLst/>
              <a:uFillTx/>
              <a:latin typeface="Arial"/>
            </a:endParaRPr>
          </a:p>
        </p:txBody>
      </p:sp>
      <p:sp>
        <p:nvSpPr>
          <p:cNvPr id="455" name="Text Box 11"/>
          <p:cNvSpPr/>
          <p:nvPr/>
        </p:nvSpPr>
        <p:spPr>
          <a:xfrm>
            <a:off x="3318480" y="2494800"/>
            <a:ext cx="65088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Scale</a:t>
            </a:r>
            <a:endParaRPr lang="en-US" sz="1800" b="0" u="none" strike="noStrike">
              <a:solidFill>
                <a:srgbClr val="000000"/>
              </a:solidFill>
              <a:effectLst/>
              <a:uFillTx/>
              <a:latin typeface="Arial"/>
            </a:endParaRPr>
          </a:p>
        </p:txBody>
      </p:sp>
      <p:sp>
        <p:nvSpPr>
          <p:cNvPr id="456" name="Object 11"/>
          <p:cNvSpPr/>
          <p:nvPr/>
        </p:nvSpPr>
        <p:spPr>
          <a:xfrm>
            <a:off x="6727680" y="1517760"/>
            <a:ext cx="3703320" cy="11422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57" name="Object 13"/>
          <p:cNvSpPr/>
          <p:nvPr/>
        </p:nvSpPr>
        <p:spPr>
          <a:xfrm>
            <a:off x="2083320" y="1413720"/>
            <a:ext cx="3225240" cy="133128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58" name="Object 15"/>
          <p:cNvSpPr/>
          <p:nvPr/>
        </p:nvSpPr>
        <p:spPr>
          <a:xfrm>
            <a:off x="6727680" y="3244680"/>
            <a:ext cx="3563640" cy="1176120"/>
          </a:xfrm>
          <a:prstGeom prst="rect">
            <a:avLst/>
          </a:prstGeom>
          <a:blipFill rotWithShape="0">
            <a:blip r:embed="rId5"/>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59" name="Object 16"/>
          <p:cNvSpPr/>
          <p:nvPr/>
        </p:nvSpPr>
        <p:spPr>
          <a:xfrm>
            <a:off x="1694880" y="5169240"/>
            <a:ext cx="3613680" cy="1242000"/>
          </a:xfrm>
          <a:prstGeom prst="rect">
            <a:avLst/>
          </a:prstGeom>
          <a:blipFill rotWithShape="0">
            <a:blip r:embed="rId6"/>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60" name="Text Box 7"/>
          <p:cNvSpPr/>
          <p:nvPr/>
        </p:nvSpPr>
        <p:spPr>
          <a:xfrm>
            <a:off x="3291120" y="6320880"/>
            <a:ext cx="73080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Affine</a:t>
            </a:r>
            <a:endParaRPr lang="en-US" sz="1800" b="0" u="none" strike="noStrike">
              <a:solidFill>
                <a:srgbClr val="000000"/>
              </a:solidFill>
              <a:effectLst/>
              <a:uFillTx/>
              <a:latin typeface="Arial"/>
            </a:endParaRPr>
          </a:p>
        </p:txBody>
      </p:sp>
      <p:sp>
        <p:nvSpPr>
          <p:cNvPr id="461" name="TextBox 24"/>
          <p:cNvSpPr/>
          <p:nvPr/>
        </p:nvSpPr>
        <p:spPr>
          <a:xfrm>
            <a:off x="5880600" y="5340240"/>
            <a:ext cx="525744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Affine is any combination of translation, scale, rotation, and shear</a:t>
            </a:r>
            <a:endParaRPr lang="en-US" sz="2400" b="0" u="none" strike="noStrike">
              <a:solidFill>
                <a:srgbClr val="000000"/>
              </a:solidFill>
              <a:effectLst/>
              <a:uFillTx/>
              <a:latin typeface="Arial"/>
            </a:endParaRPr>
          </a:p>
        </p:txBody>
      </p:sp>
      <p:sp>
        <p:nvSpPr>
          <p:cNvPr id="462" name="Object 4"/>
          <p:cNvSpPr/>
          <p:nvPr/>
        </p:nvSpPr>
        <p:spPr>
          <a:xfrm>
            <a:off x="1364400" y="3420720"/>
            <a:ext cx="5470560" cy="1176120"/>
          </a:xfrm>
          <a:prstGeom prst="rect">
            <a:avLst/>
          </a:prstGeom>
          <a:blipFill rotWithShape="0">
            <a:blip r:embed="rId7"/>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Affine Transformations</a:t>
            </a:r>
          </a:p>
        </p:txBody>
      </p:sp>
      <p:sp>
        <p:nvSpPr>
          <p:cNvPr id="464"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Sugih Jamin</a:t>
            </a:r>
          </a:p>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465" name="Rectangle 3"/>
          <p:cNvSpPr/>
          <p:nvPr/>
        </p:nvSpPr>
        <p:spPr>
          <a:xfrm>
            <a:off x="1274400" y="1630800"/>
            <a:ext cx="8565840" cy="4939920"/>
          </a:xfrm>
          <a:prstGeom prst="rect">
            <a:avLst/>
          </a:prstGeom>
          <a:noFill/>
          <a:ln w="9525">
            <a:noFill/>
          </a:ln>
        </p:spPr>
        <p:style>
          <a:lnRef idx="0">
            <a:scrgbClr r="0" g="0" b="0"/>
          </a:lnRef>
          <a:fillRef idx="0">
            <a:scrgbClr r="0" g="0" b="0"/>
          </a:fillRef>
          <a:effectRef idx="0">
            <a:scrgbClr r="0" g="0" b="0"/>
          </a:effectRef>
          <a:fontRef idx="minor"/>
        </p:style>
        <p:txBody>
          <a:bodyPr numCol="1" spcCol="0" anchor="t">
            <a:noAutofit/>
          </a:bodyPr>
          <a:lstStyle/>
          <a:p>
            <a:pPr marL="343080" indent="-343080" defTabSz="914400">
              <a:lnSpc>
                <a:spcPct val="100000"/>
              </a:lnSpc>
              <a:spcBef>
                <a:spcPts val="400"/>
              </a:spcBef>
              <a:tabLst>
                <a:tab pos="0" algn="l"/>
              </a:tabLst>
            </a:pPr>
            <a:r>
              <a:rPr lang="en-US" sz="2000" b="0" u="none" strike="noStrike">
                <a:solidFill>
                  <a:srgbClr val="000000"/>
                </a:solidFill>
                <a:effectLst/>
                <a:uFillTx/>
                <a:latin typeface="Gill Sans MT"/>
              </a:rPr>
              <a:t>Affine transformations are combinations of </a:t>
            </a:r>
            <a:endParaRPr lang="en-US" sz="20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Linear transformations, and</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Translations</a:t>
            </a:r>
            <a:endParaRPr lang="en-US" sz="1800" b="0" u="none" strike="noStrike">
              <a:solidFill>
                <a:srgbClr val="000000"/>
              </a:solidFill>
              <a:effectLst/>
              <a:uFillTx/>
              <a:latin typeface="Arial"/>
            </a:endParaRPr>
          </a:p>
          <a:p>
            <a:pPr marL="343080" indent="-343080" defTabSz="914400">
              <a:lnSpc>
                <a:spcPct val="100000"/>
              </a:lnSpc>
              <a:spcBef>
                <a:spcPts val="400"/>
              </a:spcBef>
              <a:tabLst>
                <a:tab pos="0" algn="l"/>
              </a:tabLst>
            </a:pPr>
            <a:endParaRPr lang="en-US" sz="2000" b="0" u="none" strike="noStrike">
              <a:solidFill>
                <a:srgbClr val="000000"/>
              </a:solidFill>
              <a:effectLst/>
              <a:uFillTx/>
              <a:latin typeface="Arial"/>
            </a:endParaRPr>
          </a:p>
          <a:p>
            <a:pPr marL="343080" indent="-343080" defTabSz="914400">
              <a:lnSpc>
                <a:spcPct val="100000"/>
              </a:lnSpc>
              <a:spcBef>
                <a:spcPts val="400"/>
              </a:spcBef>
              <a:tabLst>
                <a:tab pos="0" algn="l"/>
              </a:tabLst>
            </a:pPr>
            <a:r>
              <a:rPr lang="en-US" sz="2000" b="0" u="none" strike="noStrike">
                <a:solidFill>
                  <a:srgbClr val="000000"/>
                </a:solidFill>
                <a:effectLst/>
                <a:uFillTx/>
                <a:latin typeface="Gill Sans MT"/>
              </a:rPr>
              <a:t>Properties of affine transformations:</a:t>
            </a:r>
            <a:endParaRPr lang="en-US" sz="20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Origin (0,0) may move</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Lines map to lines</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Parallel lines remain parallel</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Ratios are preserved</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Closed under composition</a:t>
            </a:r>
            <a:endParaRPr lang="en-US" sz="1800" b="0" u="none" strike="noStrike">
              <a:solidFill>
                <a:srgbClr val="000000"/>
              </a:solidFill>
              <a:effectLst/>
              <a:uFillTx/>
              <a:latin typeface="Arial"/>
            </a:endParaRPr>
          </a:p>
          <a:p>
            <a:pPr defTabSz="914400">
              <a:lnSpc>
                <a:spcPct val="100000"/>
              </a:lnSpc>
              <a:spcBef>
                <a:spcPts val="360"/>
              </a:spcBef>
              <a:tabLst>
                <a:tab pos="0" algn="l"/>
              </a:tabLst>
            </a:pPr>
            <a:endParaRPr lang="en-US" sz="1800" b="0" u="none" strike="noStrike">
              <a:solidFill>
                <a:srgbClr val="000000"/>
              </a:solidFill>
              <a:effectLst/>
              <a:uFillTx/>
              <a:latin typeface="Arial"/>
            </a:endParaRPr>
          </a:p>
        </p:txBody>
      </p:sp>
      <p:sp>
        <p:nvSpPr>
          <p:cNvPr id="466" name="Object 1"/>
          <p:cNvSpPr/>
          <p:nvPr/>
        </p:nvSpPr>
        <p:spPr>
          <a:xfrm>
            <a:off x="7315200" y="1143000"/>
            <a:ext cx="3602160" cy="168804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67" name="Object 2"/>
          <p:cNvSpPr/>
          <p:nvPr/>
        </p:nvSpPr>
        <p:spPr>
          <a:xfrm>
            <a:off x="7264440" y="3200400"/>
            <a:ext cx="3602160" cy="180072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468" name="TextBox 3"/>
          <p:cNvSpPr/>
          <p:nvPr/>
        </p:nvSpPr>
        <p:spPr>
          <a:xfrm>
            <a:off x="8458200" y="2545920"/>
            <a:ext cx="76176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or</a:t>
            </a:r>
            <a:endParaRPr lang="en-US" sz="1800" b="0" u="none" strike="noStrike">
              <a:solidFill>
                <a:srgbClr val="000000"/>
              </a:solidFill>
              <a:effectLst/>
              <a:uFillTx/>
              <a:latin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9" name="Content Placeholder 5"/>
          <p:cNvSpPr/>
          <p:nvPr/>
        </p:nvSpPr>
        <p:spPr>
          <a:xfrm>
            <a:off x="3013920" y="1708920"/>
            <a:ext cx="6163920" cy="3742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spcBef>
                <a:spcPts val="360"/>
              </a:spcBef>
              <a:tabLst>
                <a:tab pos="0" algn="l"/>
              </a:tabLst>
            </a:pPr>
            <a:r>
              <a:rPr lang="en-US" sz="1800" b="0" u="none" strike="noStrike">
                <a:solidFill>
                  <a:schemeClr val="dk1"/>
                </a:solidFill>
                <a:effectLst/>
                <a:uFillTx/>
                <a:latin typeface="Gill Sans MT"/>
              </a:rPr>
              <a:t>Transformations can be classified based on the properties they preserve:</a:t>
            </a:r>
            <a:endParaRPr lang="en-US" sz="1800" b="0" u="none" strike="noStrike">
              <a:solidFill>
                <a:srgbClr val="000000"/>
              </a:solidFill>
              <a:effectLst/>
              <a:uFillTx/>
              <a:latin typeface="Arial"/>
            </a:endParaRPr>
          </a:p>
          <a:p>
            <a:pPr defTabSz="914400">
              <a:lnSpc>
                <a:spcPct val="100000"/>
              </a:lnSpc>
              <a:spcBef>
                <a:spcPts val="360"/>
              </a:spcBef>
              <a:tabLst>
                <a:tab pos="0" algn="l"/>
              </a:tabLst>
            </a:pPr>
            <a:endParaRPr lang="en-US" sz="1800" b="0" u="none" strike="noStrike">
              <a:solidFill>
                <a:srgbClr val="000000"/>
              </a:solidFill>
              <a:effectLst/>
              <a:uFillTx/>
              <a:latin typeface="Arial"/>
            </a:endParaRPr>
          </a:p>
          <a:p>
            <a:pPr marL="343080" indent="-343080" defTabSz="914400">
              <a:lnSpc>
                <a:spcPct val="100000"/>
              </a:lnSpc>
              <a:spcBef>
                <a:spcPts val="360"/>
              </a:spcBef>
              <a:buClr>
                <a:srgbClr val="0000FF"/>
              </a:buClr>
              <a:buFont typeface="Arial"/>
              <a:buChar char="•"/>
              <a:tabLst>
                <a:tab pos="0" algn="l"/>
              </a:tabLst>
            </a:pPr>
            <a:r>
              <a:rPr lang="en-US" sz="1800" b="0" u="none" strike="noStrike">
                <a:solidFill>
                  <a:srgbClr val="0000FF"/>
                </a:solidFill>
                <a:effectLst/>
                <a:uFillTx/>
                <a:latin typeface="Gill Sans MT"/>
              </a:rPr>
              <a:t>Rigid Body</a:t>
            </a:r>
            <a:endParaRPr lang="en-US" sz="1800" b="0" u="none" strike="noStrike">
              <a:solidFill>
                <a:srgbClr val="000000"/>
              </a:solidFill>
              <a:effectLst/>
              <a:uFillTx/>
              <a:latin typeface="Arial"/>
            </a:endParaRPr>
          </a:p>
          <a:p>
            <a:pPr marL="743040" lvl="1" indent="-285840" defTabSz="914400">
              <a:lnSpc>
                <a:spcPct val="100000"/>
              </a:lnSpc>
              <a:spcBef>
                <a:spcPts val="241"/>
              </a:spcBef>
              <a:buClr>
                <a:srgbClr val="000000"/>
              </a:buClr>
              <a:buFont typeface="Arial"/>
              <a:buChar char="–"/>
              <a:tabLst>
                <a:tab pos="0" algn="l"/>
              </a:tabLst>
            </a:pPr>
            <a:r>
              <a:rPr lang="en-US" sz="1200" b="0" u="none" strike="noStrike">
                <a:solidFill>
                  <a:schemeClr val="dk1"/>
                </a:solidFill>
                <a:effectLst/>
                <a:uFillTx/>
                <a:latin typeface="Gill Sans MT"/>
              </a:rPr>
              <a:t>angles, lengths, areas</a:t>
            </a:r>
            <a:endParaRPr lang="en-US" sz="1200" b="0" u="none" strike="noStrike">
              <a:solidFill>
                <a:srgbClr val="000000"/>
              </a:solidFill>
              <a:effectLst/>
              <a:uFillTx/>
              <a:latin typeface="Arial"/>
            </a:endParaRPr>
          </a:p>
          <a:p>
            <a:pPr marL="343080" indent="-343080" defTabSz="914400">
              <a:lnSpc>
                <a:spcPct val="100000"/>
              </a:lnSpc>
              <a:spcBef>
                <a:spcPts val="360"/>
              </a:spcBef>
              <a:buClr>
                <a:srgbClr val="C55A11"/>
              </a:buClr>
              <a:buFont typeface="Arial"/>
              <a:buChar char="•"/>
              <a:tabLst>
                <a:tab pos="0" algn="l"/>
              </a:tabLst>
            </a:pPr>
            <a:r>
              <a:rPr lang="en-US" sz="1800" b="0" u="none" strike="noStrike">
                <a:solidFill>
                  <a:schemeClr val="accent2">
                    <a:lumMod val="75000"/>
                  </a:schemeClr>
                </a:solidFill>
                <a:effectLst/>
                <a:uFillTx/>
                <a:latin typeface="Gill Sans MT"/>
              </a:rPr>
              <a:t>Similarity</a:t>
            </a:r>
            <a:endParaRPr lang="en-US" sz="1800" b="0" u="none" strike="noStrike">
              <a:solidFill>
                <a:srgbClr val="000000"/>
              </a:solidFill>
              <a:effectLst/>
              <a:uFillTx/>
              <a:latin typeface="Arial"/>
            </a:endParaRPr>
          </a:p>
          <a:p>
            <a:pPr marL="743040" lvl="1" indent="-285840" defTabSz="914400">
              <a:lnSpc>
                <a:spcPct val="100000"/>
              </a:lnSpc>
              <a:spcBef>
                <a:spcPts val="241"/>
              </a:spcBef>
              <a:buClr>
                <a:srgbClr val="000000"/>
              </a:buClr>
              <a:buFont typeface="Arial"/>
              <a:buChar char="–"/>
              <a:tabLst>
                <a:tab pos="0" algn="l"/>
              </a:tabLst>
            </a:pPr>
            <a:r>
              <a:rPr lang="en-US" sz="1200" b="0" u="none" strike="noStrike">
                <a:solidFill>
                  <a:schemeClr val="dk1"/>
                </a:solidFill>
                <a:effectLst/>
                <a:uFillTx/>
                <a:latin typeface="Gill Sans MT"/>
              </a:rPr>
              <a:t>angles, length ratios</a:t>
            </a:r>
            <a:endParaRPr lang="en-US" sz="1200" b="0" u="none" strike="noStrike">
              <a:solidFill>
                <a:srgbClr val="000000"/>
              </a:solidFill>
              <a:effectLst/>
              <a:uFillTx/>
              <a:latin typeface="Arial"/>
            </a:endParaRPr>
          </a:p>
          <a:p>
            <a:pPr marL="343080" indent="-343080" defTabSz="914400">
              <a:lnSpc>
                <a:spcPct val="100000"/>
              </a:lnSpc>
              <a:spcBef>
                <a:spcPts val="360"/>
              </a:spcBef>
              <a:buClr>
                <a:srgbClr val="548235"/>
              </a:buClr>
              <a:buFont typeface="Arial"/>
              <a:buChar char="•"/>
              <a:tabLst>
                <a:tab pos="0" algn="l"/>
              </a:tabLst>
            </a:pPr>
            <a:r>
              <a:rPr lang="en-US" sz="1800" b="0" u="none" strike="noStrike">
                <a:solidFill>
                  <a:schemeClr val="accent6">
                    <a:lumMod val="75000"/>
                  </a:schemeClr>
                </a:solidFill>
                <a:effectLst/>
                <a:uFillTx/>
                <a:latin typeface="Gill Sans MT"/>
              </a:rPr>
              <a:t>Linear</a:t>
            </a:r>
            <a:endParaRPr lang="en-US" sz="1800" b="0" u="none" strike="noStrike">
              <a:solidFill>
                <a:srgbClr val="000000"/>
              </a:solidFill>
              <a:effectLst/>
              <a:uFillTx/>
              <a:latin typeface="Arial"/>
            </a:endParaRPr>
          </a:p>
          <a:p>
            <a:pPr marL="743040" lvl="1" indent="-285840" defTabSz="914400">
              <a:lnSpc>
                <a:spcPct val="100000"/>
              </a:lnSpc>
              <a:spcBef>
                <a:spcPts val="241"/>
              </a:spcBef>
              <a:buClr>
                <a:srgbClr val="000000"/>
              </a:buClr>
              <a:buFont typeface="Arial"/>
              <a:buChar char="–"/>
              <a:tabLst>
                <a:tab pos="0" algn="l"/>
              </a:tabLst>
            </a:pPr>
            <a:r>
              <a:rPr lang="en-US" sz="1200" b="0" u="none" strike="noStrike">
                <a:solidFill>
                  <a:schemeClr val="dk1"/>
                </a:solidFill>
                <a:effectLst/>
                <a:uFillTx/>
                <a:latin typeface="Gill Sans MT"/>
              </a:rPr>
              <a:t>linear combination </a:t>
            </a:r>
            <a:endParaRPr lang="en-US" sz="1200" b="0" u="none" strike="noStrike">
              <a:solidFill>
                <a:srgbClr val="000000"/>
              </a:solidFill>
              <a:effectLst/>
              <a:uFillTx/>
              <a:latin typeface="Arial"/>
            </a:endParaRPr>
          </a:p>
          <a:p>
            <a:pPr marL="343080" indent="-343080" defTabSz="914400">
              <a:lnSpc>
                <a:spcPct val="100000"/>
              </a:lnSpc>
              <a:spcBef>
                <a:spcPts val="360"/>
              </a:spcBef>
              <a:buClr>
                <a:srgbClr val="7C7C7C"/>
              </a:buClr>
              <a:buFont typeface="Arial"/>
              <a:buChar char="•"/>
              <a:tabLst>
                <a:tab pos="0" algn="l"/>
              </a:tabLst>
            </a:pPr>
            <a:r>
              <a:rPr lang="en-US" sz="1800" b="0" u="none" strike="noStrike">
                <a:solidFill>
                  <a:schemeClr val="accent3">
                    <a:lumMod val="75000"/>
                  </a:schemeClr>
                </a:solidFill>
                <a:effectLst/>
                <a:uFillTx/>
                <a:latin typeface="Gill Sans MT"/>
              </a:rPr>
              <a:t>Affine</a:t>
            </a:r>
            <a:endParaRPr lang="en-US" sz="1800" b="0" u="none" strike="noStrike">
              <a:solidFill>
                <a:srgbClr val="000000"/>
              </a:solidFill>
              <a:effectLst/>
              <a:uFillTx/>
              <a:latin typeface="Arial"/>
            </a:endParaRPr>
          </a:p>
          <a:p>
            <a:pPr marL="743040" lvl="1" indent="-285840" defTabSz="914400">
              <a:lnSpc>
                <a:spcPct val="100000"/>
              </a:lnSpc>
              <a:spcBef>
                <a:spcPts val="241"/>
              </a:spcBef>
              <a:buClr>
                <a:srgbClr val="000000"/>
              </a:buClr>
              <a:buFont typeface="Arial"/>
              <a:buChar char="–"/>
              <a:tabLst>
                <a:tab pos="0" algn="l"/>
              </a:tabLst>
            </a:pPr>
            <a:r>
              <a:rPr lang="en-US" sz="1200" b="0" u="none" strike="noStrike">
                <a:solidFill>
                  <a:schemeClr val="dk1"/>
                </a:solidFill>
                <a:effectLst/>
                <a:uFillTx/>
                <a:latin typeface="Gill Sans MT"/>
              </a:rPr>
              <a:t>parallel lines, length ratios, area ratios</a:t>
            </a:r>
            <a:endParaRPr lang="en-US" sz="1200" b="0" u="none" strike="noStrike">
              <a:solidFill>
                <a:srgbClr val="000000"/>
              </a:solidFill>
              <a:effectLst/>
              <a:uFillTx/>
              <a:latin typeface="Arial"/>
            </a:endParaRPr>
          </a:p>
          <a:p>
            <a:pPr marL="343080" indent="-343080" defTabSz="914400">
              <a:lnSpc>
                <a:spcPct val="100000"/>
              </a:lnSpc>
              <a:spcBef>
                <a:spcPts val="360"/>
              </a:spcBef>
              <a:buClr>
                <a:srgbClr val="BF9000"/>
              </a:buClr>
              <a:buFont typeface="Arial"/>
              <a:buChar char="•"/>
              <a:tabLst>
                <a:tab pos="0" algn="l"/>
              </a:tabLst>
            </a:pPr>
            <a:r>
              <a:rPr lang="en-US" sz="1800" b="0" u="none" strike="noStrike">
                <a:solidFill>
                  <a:schemeClr val="accent4">
                    <a:lumMod val="75000"/>
                  </a:schemeClr>
                </a:solidFill>
                <a:effectLst/>
                <a:uFillTx/>
                <a:latin typeface="Gill Sans MT"/>
              </a:rPr>
              <a:t>Perspective</a:t>
            </a:r>
            <a:endParaRPr lang="en-US" sz="1800" b="0" u="none" strike="noStrike">
              <a:solidFill>
                <a:srgbClr val="000000"/>
              </a:solidFill>
              <a:effectLst/>
              <a:uFillTx/>
              <a:latin typeface="Arial"/>
            </a:endParaRPr>
          </a:p>
          <a:p>
            <a:pPr marL="743040" lvl="1" indent="-285840" defTabSz="914400">
              <a:lnSpc>
                <a:spcPct val="100000"/>
              </a:lnSpc>
              <a:spcBef>
                <a:spcPts val="241"/>
              </a:spcBef>
              <a:buClr>
                <a:srgbClr val="000000"/>
              </a:buClr>
              <a:buFont typeface="Arial"/>
              <a:buChar char="–"/>
              <a:tabLst>
                <a:tab pos="0" algn="l"/>
              </a:tabLst>
            </a:pPr>
            <a:r>
              <a:rPr lang="en-US" sz="1200" b="0" u="none" strike="noStrike">
                <a:solidFill>
                  <a:schemeClr val="dk1"/>
                </a:solidFill>
                <a:effectLst/>
                <a:uFillTx/>
                <a:latin typeface="Gill Sans MT"/>
              </a:rPr>
              <a:t>collinearity, cross-ratio</a:t>
            </a:r>
            <a:endParaRPr lang="en-US" sz="1200" b="0" u="none" strike="noStrike">
              <a:solidFill>
                <a:srgbClr val="000000"/>
              </a:solidFill>
              <a:effectLst/>
              <a:uFillTx/>
              <a:latin typeface="Arial"/>
            </a:endParaRPr>
          </a:p>
          <a:p>
            <a:pPr marL="343080" indent="-343080" defTabSz="914400">
              <a:lnSpc>
                <a:spcPct val="100000"/>
              </a:lnSpc>
              <a:spcBef>
                <a:spcPts val="360"/>
              </a:spcBef>
              <a:buClr>
                <a:srgbClr val="000000"/>
              </a:buClr>
              <a:buFont typeface="Arial"/>
              <a:buChar char="•"/>
              <a:tabLst>
                <a:tab pos="0" algn="l"/>
              </a:tabLst>
            </a:pPr>
            <a:r>
              <a:rPr lang="en-US" sz="1800" b="0" u="none" strike="noStrike">
                <a:solidFill>
                  <a:schemeClr val="dk1"/>
                </a:solidFill>
                <a:effectLst/>
                <a:uFillTx/>
                <a:latin typeface="Gill Sans MT"/>
              </a:rPr>
              <a:t>…</a:t>
            </a:r>
            <a:endParaRPr lang="en-US" sz="1800" b="0" u="none" strike="noStrike">
              <a:solidFill>
                <a:srgbClr val="000000"/>
              </a:solidFill>
              <a:effectLst/>
              <a:uFillTx/>
              <a:latin typeface="Arial"/>
            </a:endParaRPr>
          </a:p>
        </p:txBody>
      </p:sp>
      <p:sp>
        <p:nvSpPr>
          <p:cNvPr id="470"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2D Transformations: Properties Preserved</a:t>
            </a:r>
          </a:p>
        </p:txBody>
      </p:sp>
      <p:sp>
        <p:nvSpPr>
          <p:cNvPr id="471"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Sugih Jamin</a:t>
            </a:r>
          </a:p>
        </p:txBody>
      </p:sp>
      <p:pic>
        <p:nvPicPr>
          <p:cNvPr id="472" name="Picture 3"/>
          <p:cNvPicPr/>
          <p:nvPr/>
        </p:nvPicPr>
        <p:blipFill>
          <a:blip r:embed="rId3"/>
          <a:stretch/>
        </p:blipFill>
        <p:spPr>
          <a:xfrm>
            <a:off x="5879520" y="4918320"/>
            <a:ext cx="2874960" cy="999360"/>
          </a:xfrm>
          <a:prstGeom prst="rect">
            <a:avLst/>
          </a:prstGeom>
          <a:noFill/>
          <a:ln w="0">
            <a:noFill/>
          </a:ln>
        </p:spPr>
      </p:pic>
      <p:grpSp>
        <p:nvGrpSpPr>
          <p:cNvPr id="473" name="Group 4"/>
          <p:cNvGrpSpPr/>
          <p:nvPr/>
        </p:nvGrpSpPr>
        <p:grpSpPr>
          <a:xfrm>
            <a:off x="6019560" y="2391120"/>
            <a:ext cx="4597200" cy="2489040"/>
            <a:chOff x="6019560" y="2391120"/>
            <a:chExt cx="4597200" cy="2489040"/>
          </a:xfrm>
        </p:grpSpPr>
        <p:grpSp>
          <p:nvGrpSpPr>
            <p:cNvPr id="474" name="Group 15"/>
            <p:cNvGrpSpPr/>
            <p:nvPr/>
          </p:nvGrpSpPr>
          <p:grpSpPr>
            <a:xfrm>
              <a:off x="6889320" y="2463480"/>
              <a:ext cx="2862360" cy="2138400"/>
              <a:chOff x="6889320" y="2463480"/>
              <a:chExt cx="2862360" cy="2138400"/>
            </a:xfrm>
          </p:grpSpPr>
          <p:sp>
            <p:nvSpPr>
              <p:cNvPr id="475" name="Oval 16"/>
              <p:cNvSpPr/>
              <p:nvPr/>
            </p:nvSpPr>
            <p:spPr>
              <a:xfrm>
                <a:off x="6889320" y="2660040"/>
                <a:ext cx="2862360" cy="1941840"/>
              </a:xfrm>
              <a:prstGeom prst="ellipse">
                <a:avLst/>
              </a:prstGeom>
              <a:solidFill>
                <a:schemeClr val="accent3">
                  <a:lumMod val="75000"/>
                  <a:alpha val="20000"/>
                </a:schemeClr>
              </a:solidFill>
              <a:ln>
                <a:solidFill>
                  <a:srgbClr val="A5A5A5">
                    <a:lumMod val="75000"/>
                  </a:srgbClr>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400" b="0" u="none" strike="noStrike">
                  <a:solidFill>
                    <a:schemeClr val="lt1"/>
                  </a:solidFill>
                  <a:effectLst/>
                  <a:uFillTx/>
                  <a:latin typeface="Gill Sans MT"/>
                </a:endParaRPr>
              </a:p>
            </p:txBody>
          </p:sp>
          <p:sp>
            <p:nvSpPr>
              <p:cNvPr id="476" name="Rectangle 17"/>
              <p:cNvSpPr/>
              <p:nvPr/>
            </p:nvSpPr>
            <p:spPr>
              <a:xfrm>
                <a:off x="8499600" y="2463480"/>
                <a:ext cx="61056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0" u="none" strike="noStrike">
                    <a:solidFill>
                      <a:schemeClr val="accent3">
                        <a:lumMod val="75000"/>
                      </a:schemeClr>
                    </a:solidFill>
                    <a:effectLst/>
                    <a:uFillTx/>
                    <a:latin typeface="Gill Sans MT"/>
                  </a:rPr>
                  <a:t>Affine</a:t>
                </a:r>
                <a:endParaRPr lang="en-US" sz="1400" b="0" u="none" strike="noStrike">
                  <a:solidFill>
                    <a:srgbClr val="000000"/>
                  </a:solidFill>
                  <a:effectLst/>
                  <a:uFillTx/>
                  <a:latin typeface="Arial"/>
                </a:endParaRPr>
              </a:p>
            </p:txBody>
          </p:sp>
        </p:grpSp>
        <p:grpSp>
          <p:nvGrpSpPr>
            <p:cNvPr id="477" name="Group 24"/>
            <p:cNvGrpSpPr/>
            <p:nvPr/>
          </p:nvGrpSpPr>
          <p:grpSpPr>
            <a:xfrm>
              <a:off x="6698520" y="2819160"/>
              <a:ext cx="2477880" cy="2061000"/>
              <a:chOff x="6698520" y="2819160"/>
              <a:chExt cx="2477880" cy="2061000"/>
            </a:xfrm>
          </p:grpSpPr>
          <p:sp>
            <p:nvSpPr>
              <p:cNvPr id="478" name="Oval 25"/>
              <p:cNvSpPr/>
              <p:nvPr/>
            </p:nvSpPr>
            <p:spPr>
              <a:xfrm rot="1744800">
                <a:off x="6834240" y="3283920"/>
                <a:ext cx="2206440" cy="1131120"/>
              </a:xfrm>
              <a:prstGeom prst="ellipse">
                <a:avLst/>
              </a:prstGeom>
              <a:solidFill>
                <a:schemeClr val="accent2">
                  <a:lumMod val="75000"/>
                  <a:alpha val="20000"/>
                </a:schemeClr>
              </a:solidFill>
              <a:ln>
                <a:solidFill>
                  <a:srgbClr val="ED7D31">
                    <a:lumMod val="75000"/>
                  </a:srgbClr>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400" b="0" u="none" strike="noStrike">
                  <a:solidFill>
                    <a:schemeClr val="lt1"/>
                  </a:solidFill>
                  <a:effectLst/>
                  <a:uFillTx/>
                  <a:latin typeface="Gill Sans MT"/>
                </a:endParaRPr>
              </a:p>
            </p:txBody>
          </p:sp>
          <p:sp>
            <p:nvSpPr>
              <p:cNvPr id="479" name="Rectangle 26"/>
              <p:cNvSpPr/>
              <p:nvPr/>
            </p:nvSpPr>
            <p:spPr>
              <a:xfrm>
                <a:off x="7740360" y="2941920"/>
                <a:ext cx="84960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0" u="none" strike="noStrike">
                    <a:solidFill>
                      <a:schemeClr val="accent2">
                        <a:lumMod val="75000"/>
                      </a:schemeClr>
                    </a:solidFill>
                    <a:effectLst/>
                    <a:uFillTx/>
                    <a:latin typeface="Gill Sans MT"/>
                  </a:rPr>
                  <a:t>Similarity</a:t>
                </a:r>
                <a:endParaRPr lang="en-US" sz="1400" b="0" u="none" strike="noStrike">
                  <a:solidFill>
                    <a:srgbClr val="000000"/>
                  </a:solidFill>
                  <a:effectLst/>
                  <a:uFillTx/>
                  <a:latin typeface="Arial"/>
                </a:endParaRPr>
              </a:p>
            </p:txBody>
          </p:sp>
        </p:grpSp>
        <p:grpSp>
          <p:nvGrpSpPr>
            <p:cNvPr id="480" name="Group 6"/>
            <p:cNvGrpSpPr/>
            <p:nvPr/>
          </p:nvGrpSpPr>
          <p:grpSpPr>
            <a:xfrm>
              <a:off x="6019560" y="3133080"/>
              <a:ext cx="2388240" cy="978840"/>
              <a:chOff x="6019560" y="3133080"/>
              <a:chExt cx="2388240" cy="978840"/>
            </a:xfrm>
          </p:grpSpPr>
          <p:grpSp>
            <p:nvGrpSpPr>
              <p:cNvPr id="481" name="Group 7"/>
              <p:cNvGrpSpPr/>
              <p:nvPr/>
            </p:nvGrpSpPr>
            <p:grpSpPr>
              <a:xfrm>
                <a:off x="6943320" y="3314520"/>
                <a:ext cx="1464480" cy="797400"/>
                <a:chOff x="6943320" y="3314520"/>
                <a:chExt cx="1464480" cy="797400"/>
              </a:xfrm>
            </p:grpSpPr>
            <p:sp>
              <p:nvSpPr>
                <p:cNvPr id="482" name="TextBox 10"/>
                <p:cNvSpPr/>
                <p:nvPr/>
              </p:nvSpPr>
              <p:spPr>
                <a:xfrm>
                  <a:off x="6943320" y="3314520"/>
                  <a:ext cx="9824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0" u="none" strike="noStrike">
                      <a:solidFill>
                        <a:schemeClr val="dk1"/>
                      </a:solidFill>
                      <a:effectLst/>
                      <a:uFillTx/>
                      <a:latin typeface="Gill Sans MT"/>
                    </a:rPr>
                    <a:t>Translation</a:t>
                  </a:r>
                  <a:endParaRPr lang="en-US" sz="1400" b="0" u="none" strike="noStrike">
                    <a:solidFill>
                      <a:srgbClr val="000000"/>
                    </a:solidFill>
                    <a:effectLst/>
                    <a:uFillTx/>
                    <a:latin typeface="Arial"/>
                  </a:endParaRPr>
                </a:p>
              </p:txBody>
            </p:sp>
            <p:sp>
              <p:nvSpPr>
                <p:cNvPr id="483" name="TextBox 11"/>
                <p:cNvSpPr/>
                <p:nvPr/>
              </p:nvSpPr>
              <p:spPr>
                <a:xfrm>
                  <a:off x="7590240" y="3804480"/>
                  <a:ext cx="81756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1400" b="0" u="none" strike="noStrike">
                      <a:solidFill>
                        <a:schemeClr val="dk1"/>
                      </a:solidFill>
                      <a:effectLst/>
                      <a:uFillTx/>
                      <a:latin typeface="Gill Sans MT"/>
                    </a:rPr>
                    <a:t>Rotation</a:t>
                  </a:r>
                  <a:endParaRPr lang="en-US" sz="1400" b="0" u="none" strike="noStrike">
                    <a:solidFill>
                      <a:srgbClr val="000000"/>
                    </a:solidFill>
                    <a:effectLst/>
                    <a:uFillTx/>
                    <a:latin typeface="Arial"/>
                  </a:endParaRPr>
                </a:p>
              </p:txBody>
            </p:sp>
          </p:grpSp>
          <p:sp>
            <p:nvSpPr>
              <p:cNvPr id="484" name="Rectangle 8"/>
              <p:cNvSpPr/>
              <p:nvPr/>
            </p:nvSpPr>
            <p:spPr>
              <a:xfrm>
                <a:off x="6019560" y="3133080"/>
                <a:ext cx="96192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1400" b="0" u="none" strike="noStrike">
                    <a:solidFill>
                      <a:srgbClr val="0000FF"/>
                    </a:solidFill>
                    <a:effectLst/>
                    <a:uFillTx/>
                    <a:latin typeface="Gill Sans MT"/>
                  </a:rPr>
                  <a:t>Rigid Body</a:t>
                </a:r>
                <a:endParaRPr lang="en-US" sz="1400" b="0" u="none" strike="noStrike">
                  <a:solidFill>
                    <a:srgbClr val="000000"/>
                  </a:solidFill>
                  <a:effectLst/>
                  <a:uFillTx/>
                  <a:latin typeface="Arial"/>
                </a:endParaRPr>
              </a:p>
            </p:txBody>
          </p:sp>
        </p:grpSp>
        <p:grpSp>
          <p:nvGrpSpPr>
            <p:cNvPr id="485" name="Group 12"/>
            <p:cNvGrpSpPr/>
            <p:nvPr/>
          </p:nvGrpSpPr>
          <p:grpSpPr>
            <a:xfrm>
              <a:off x="7504560" y="3402360"/>
              <a:ext cx="1940760" cy="1146960"/>
              <a:chOff x="7504560" y="3402360"/>
              <a:chExt cx="1940760" cy="1146960"/>
            </a:xfrm>
          </p:grpSpPr>
          <p:sp>
            <p:nvSpPr>
              <p:cNvPr id="486" name="Oval 13"/>
              <p:cNvSpPr/>
              <p:nvPr/>
            </p:nvSpPr>
            <p:spPr>
              <a:xfrm>
                <a:off x="7504560" y="3593520"/>
                <a:ext cx="1940760" cy="955800"/>
              </a:xfrm>
              <a:prstGeom prst="ellipse">
                <a:avLst/>
              </a:prstGeom>
              <a:solidFill>
                <a:srgbClr val="E98300">
                  <a:alpha val="20000"/>
                </a:srgbClr>
              </a:solidFill>
              <a:ln>
                <a:solidFill>
                  <a:srgbClr val="70AD47">
                    <a:lumMod val="75000"/>
                  </a:srgbClr>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400" b="0" u="none" strike="noStrike">
                  <a:solidFill>
                    <a:schemeClr val="lt1"/>
                  </a:solidFill>
                  <a:effectLst/>
                  <a:uFillTx/>
                  <a:latin typeface="Gill Sans MT"/>
                </a:endParaRPr>
              </a:p>
            </p:txBody>
          </p:sp>
          <p:sp>
            <p:nvSpPr>
              <p:cNvPr id="487" name="Rectangle 14"/>
              <p:cNvSpPr/>
              <p:nvPr/>
            </p:nvSpPr>
            <p:spPr>
              <a:xfrm>
                <a:off x="8807400" y="3402360"/>
                <a:ext cx="63648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0" u="none" strike="noStrike">
                    <a:solidFill>
                      <a:schemeClr val="accent6">
                        <a:lumMod val="75000"/>
                      </a:schemeClr>
                    </a:solidFill>
                    <a:effectLst/>
                    <a:uFillTx/>
                    <a:latin typeface="Gill Sans MT"/>
                  </a:rPr>
                  <a:t>Linear</a:t>
                </a:r>
                <a:endParaRPr lang="en-US" sz="1400" b="0" u="none" strike="noStrike">
                  <a:solidFill>
                    <a:srgbClr val="000000"/>
                  </a:solidFill>
                  <a:effectLst/>
                  <a:uFillTx/>
                  <a:latin typeface="Arial"/>
                </a:endParaRPr>
              </a:p>
            </p:txBody>
          </p:sp>
        </p:grpSp>
        <p:sp>
          <p:nvSpPr>
            <p:cNvPr id="488" name="Oval 19"/>
            <p:cNvSpPr/>
            <p:nvPr/>
          </p:nvSpPr>
          <p:spPr>
            <a:xfrm rot="1744800">
              <a:off x="6857280" y="3357000"/>
              <a:ext cx="1620360" cy="755640"/>
            </a:xfrm>
            <a:prstGeom prst="ellipse">
              <a:avLst/>
            </a:prstGeom>
            <a:solidFill>
              <a:srgbClr val="0000FF">
                <a:alpha val="20000"/>
              </a:srgbClr>
            </a:solidFill>
            <a:ln>
              <a:solidFill>
                <a:srgbClr val="0000FF"/>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400" b="0" u="none" strike="noStrike">
                <a:solidFill>
                  <a:schemeClr val="lt1"/>
                </a:solidFill>
                <a:effectLst/>
                <a:uFillTx/>
                <a:latin typeface="Gill Sans MT"/>
              </a:endParaRPr>
            </a:p>
          </p:txBody>
        </p:sp>
        <p:sp>
          <p:nvSpPr>
            <p:cNvPr id="489" name="TextBox 20"/>
            <p:cNvSpPr/>
            <p:nvPr/>
          </p:nvSpPr>
          <p:spPr>
            <a:xfrm>
              <a:off x="8921520" y="4042080"/>
              <a:ext cx="59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0" u="none" strike="noStrike">
                  <a:solidFill>
                    <a:schemeClr val="dk1"/>
                  </a:solidFill>
                  <a:effectLst/>
                  <a:uFillTx/>
                  <a:latin typeface="Gill Sans MT"/>
                </a:rPr>
                <a:t>Shear</a:t>
              </a:r>
              <a:endParaRPr lang="en-US" sz="1400" b="0" u="none" strike="noStrike">
                <a:solidFill>
                  <a:srgbClr val="000000"/>
                </a:solidFill>
                <a:effectLst/>
                <a:uFillTx/>
                <a:latin typeface="Arial"/>
              </a:endParaRPr>
            </a:p>
          </p:txBody>
        </p:sp>
        <p:grpSp>
          <p:nvGrpSpPr>
            <p:cNvPr id="490" name="Group 21"/>
            <p:cNvGrpSpPr/>
            <p:nvPr/>
          </p:nvGrpSpPr>
          <p:grpSpPr>
            <a:xfrm>
              <a:off x="8077320" y="3952800"/>
              <a:ext cx="955080" cy="593280"/>
              <a:chOff x="8077320" y="3952800"/>
              <a:chExt cx="955080" cy="593280"/>
            </a:xfrm>
          </p:grpSpPr>
          <p:sp>
            <p:nvSpPr>
              <p:cNvPr id="491" name="TextBox 22"/>
              <p:cNvSpPr/>
              <p:nvPr/>
            </p:nvSpPr>
            <p:spPr>
              <a:xfrm>
                <a:off x="8363880" y="3952800"/>
                <a:ext cx="66852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0" u="none" strike="noStrike">
                    <a:solidFill>
                      <a:schemeClr val="dk1"/>
                    </a:solidFill>
                    <a:effectLst/>
                    <a:uFillTx/>
                    <a:latin typeface="Gill Sans MT"/>
                  </a:rPr>
                  <a:t>Scaling</a:t>
                </a:r>
                <a:endParaRPr lang="en-US" sz="1400" b="0" u="none" strike="noStrike">
                  <a:solidFill>
                    <a:srgbClr val="000000"/>
                  </a:solidFill>
                  <a:effectLst/>
                  <a:uFillTx/>
                  <a:latin typeface="Arial"/>
                </a:endParaRPr>
              </a:p>
            </p:txBody>
          </p:sp>
          <p:sp>
            <p:nvSpPr>
              <p:cNvPr id="492" name="TextBox 23"/>
              <p:cNvSpPr/>
              <p:nvPr/>
            </p:nvSpPr>
            <p:spPr>
              <a:xfrm>
                <a:off x="8077320" y="4238640"/>
                <a:ext cx="91836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0" u="none" strike="noStrike">
                    <a:solidFill>
                      <a:schemeClr val="dk1"/>
                    </a:solidFill>
                    <a:effectLst/>
                    <a:uFillTx/>
                    <a:latin typeface="Gill Sans MT"/>
                  </a:rPr>
                  <a:t>Reflection</a:t>
                </a:r>
                <a:endParaRPr lang="en-US" sz="1400" b="0" u="none" strike="noStrike">
                  <a:solidFill>
                    <a:srgbClr val="000000"/>
                  </a:solidFill>
                  <a:effectLst/>
                  <a:uFillTx/>
                  <a:latin typeface="Arial"/>
                </a:endParaRPr>
              </a:p>
            </p:txBody>
          </p:sp>
        </p:grpSp>
        <p:grpSp>
          <p:nvGrpSpPr>
            <p:cNvPr id="493" name="Group 5"/>
            <p:cNvGrpSpPr/>
            <p:nvPr/>
          </p:nvGrpSpPr>
          <p:grpSpPr>
            <a:xfrm>
              <a:off x="6843600" y="2391120"/>
              <a:ext cx="3773160" cy="2307960"/>
              <a:chOff x="6843600" y="2391120"/>
              <a:chExt cx="3773160" cy="2307960"/>
            </a:xfrm>
          </p:grpSpPr>
          <p:sp>
            <p:nvSpPr>
              <p:cNvPr id="494" name="Oval 18"/>
              <p:cNvSpPr/>
              <p:nvPr/>
            </p:nvSpPr>
            <p:spPr>
              <a:xfrm>
                <a:off x="6843600" y="2391120"/>
                <a:ext cx="3402000" cy="2307960"/>
              </a:xfrm>
              <a:prstGeom prst="ellipse">
                <a:avLst/>
              </a:prstGeom>
              <a:noFill/>
              <a:ln>
                <a:solidFill>
                  <a:srgbClr val="FFC000">
                    <a:lumMod val="75000"/>
                  </a:srgbClr>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400" b="0" u="none" strike="noStrike">
                  <a:solidFill>
                    <a:schemeClr val="lt1"/>
                  </a:solidFill>
                  <a:effectLst/>
                  <a:uFillTx/>
                  <a:latin typeface="Gill Sans MT"/>
                </a:endParaRPr>
              </a:p>
            </p:txBody>
          </p:sp>
          <p:sp>
            <p:nvSpPr>
              <p:cNvPr id="495" name="Rectangle 27"/>
              <p:cNvSpPr/>
              <p:nvPr/>
            </p:nvSpPr>
            <p:spPr>
              <a:xfrm>
                <a:off x="9603720" y="2463480"/>
                <a:ext cx="1013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1400" b="0" u="none" strike="noStrike">
                    <a:solidFill>
                      <a:schemeClr val="accent4">
                        <a:lumMod val="75000"/>
                      </a:schemeClr>
                    </a:solidFill>
                    <a:effectLst/>
                    <a:uFillTx/>
                    <a:latin typeface="Gill Sans MT"/>
                  </a:rPr>
                  <a:t>Perspective</a:t>
                </a:r>
                <a:endParaRPr lang="en-US" sz="1400" b="0" u="none" strike="noStrike">
                  <a:solidFill>
                    <a:srgbClr val="000000"/>
                  </a:solidFill>
                  <a:effectLst/>
                  <a:uFillTx/>
                  <a:latin typeface="Arial"/>
                </a:endParaRPr>
              </a:p>
            </p:txBody>
          </p:sp>
        </p:grpSp>
      </p:grpSp>
      <p:sp>
        <p:nvSpPr>
          <p:cNvPr id="4" name="PlaceHolder 3"/>
          <p:cNvSpPr>
            <a:spLocks noGrp="1"/>
          </p:cNvSpPr>
          <p:nvPr>
            <p:ph type="sldNum" idx="11"/>
          </p:nvPr>
        </p:nvSpPr>
        <p:spPr/>
        <p:txBody>
          <a:bodyPr/>
          <a:lstStyle/>
          <a:p>
            <a:fld id="{1FCA8154-8791-4468-9D10-C132D60485F6}" type="slidenum">
              <a:rPr/>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2D Transformations</a:t>
            </a:r>
          </a:p>
        </p:txBody>
      </p:sp>
      <p:sp>
        <p:nvSpPr>
          <p:cNvPr id="497"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Szeliski 2.1</a:t>
            </a:r>
          </a:p>
        </p:txBody>
      </p:sp>
      <p:pic>
        <p:nvPicPr>
          <p:cNvPr id="498" name="Picture 3"/>
          <p:cNvPicPr/>
          <p:nvPr/>
        </p:nvPicPr>
        <p:blipFill>
          <a:blip r:embed="rId3"/>
          <a:srcRect l="23715" t="51857" r="14573" b="21051"/>
          <a:stretch/>
        </p:blipFill>
        <p:spPr>
          <a:xfrm>
            <a:off x="2666880" y="1371600"/>
            <a:ext cx="6476760" cy="2133360"/>
          </a:xfrm>
          <a:prstGeom prst="rect">
            <a:avLst/>
          </a:prstGeom>
          <a:noFill/>
          <a:ln w="9525">
            <a:noFill/>
          </a:ln>
        </p:spPr>
      </p:pic>
      <p:pic>
        <p:nvPicPr>
          <p:cNvPr id="499" name="Picture 4"/>
          <p:cNvPicPr/>
          <p:nvPr/>
        </p:nvPicPr>
        <p:blipFill>
          <a:blip r:embed="rId4"/>
          <a:srcRect l="6571" t="30194" r="4287" b="14953"/>
          <a:stretch/>
        </p:blipFill>
        <p:spPr>
          <a:xfrm>
            <a:off x="2933640" y="3657600"/>
            <a:ext cx="5943240" cy="2742840"/>
          </a:xfrm>
          <a:prstGeom prst="rect">
            <a:avLst/>
          </a:prstGeom>
          <a:noFill/>
          <a:ln w="9525">
            <a:noFill/>
          </a:ln>
        </p:spPr>
      </p:pic>
      <p:sp>
        <p:nvSpPr>
          <p:cNvPr id="500" name="TextBox 2"/>
          <p:cNvSpPr/>
          <p:nvPr/>
        </p:nvSpPr>
        <p:spPr>
          <a:xfrm>
            <a:off x="8853480" y="5889960"/>
            <a:ext cx="159984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‘Homography’</a:t>
            </a:r>
            <a:endParaRPr lang="en-US" sz="1800" b="0" u="none" strike="noStrike">
              <a:solidFill>
                <a:srgbClr val="000000"/>
              </a:solidFill>
              <a:effectLst/>
              <a:uFillTx/>
              <a:latin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 name="Picture 12"/>
          <p:cNvPicPr/>
          <p:nvPr/>
        </p:nvPicPr>
        <p:blipFill>
          <a:blip r:embed="rId3"/>
          <a:stretch/>
        </p:blipFill>
        <p:spPr>
          <a:xfrm>
            <a:off x="6507000" y="3085920"/>
            <a:ext cx="3455640" cy="2287080"/>
          </a:xfrm>
          <a:prstGeom prst="rect">
            <a:avLst/>
          </a:prstGeom>
          <a:noFill/>
          <a:ln w="9525">
            <a:noFill/>
          </a:ln>
        </p:spPr>
      </p:pic>
      <p:pic>
        <p:nvPicPr>
          <p:cNvPr id="502" name="Picture 13"/>
          <p:cNvPicPr/>
          <p:nvPr/>
        </p:nvPicPr>
        <p:blipFill>
          <a:blip r:embed="rId4"/>
          <a:stretch/>
        </p:blipFill>
        <p:spPr>
          <a:xfrm>
            <a:off x="2495520" y="3087360"/>
            <a:ext cx="2971440" cy="2472840"/>
          </a:xfrm>
          <a:prstGeom prst="rect">
            <a:avLst/>
          </a:prstGeom>
          <a:noFill/>
          <a:ln w="9525">
            <a:noFill/>
          </a:ln>
        </p:spPr>
      </p:pic>
      <p:sp>
        <p:nvSpPr>
          <p:cNvPr id="50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3000" b="1" u="none" strike="noStrike">
                <a:solidFill>
                  <a:schemeClr val="dk1"/>
                </a:solidFill>
                <a:effectLst/>
                <a:uFillTx/>
                <a:latin typeface="Gill Sans MT"/>
              </a:rPr>
              <a:t>Cameras are Projective Transformation Machines</a:t>
            </a:r>
          </a:p>
        </p:txBody>
      </p:sp>
      <p:sp>
        <p:nvSpPr>
          <p:cNvPr id="504"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Figures © Stephen E. Palmer, 2002</a:t>
            </a:r>
          </a:p>
        </p:txBody>
      </p:sp>
      <p:sp>
        <p:nvSpPr>
          <p:cNvPr id="505" name="Text Box 18"/>
          <p:cNvSpPr/>
          <p:nvPr/>
        </p:nvSpPr>
        <p:spPr>
          <a:xfrm>
            <a:off x="3105000" y="2249280"/>
            <a:ext cx="1436400" cy="5227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800" b="0" i="1" u="none" strike="noStrike">
                <a:solidFill>
                  <a:schemeClr val="dk1"/>
                </a:solidFill>
                <a:effectLst/>
                <a:uFillTx/>
                <a:latin typeface="Gill Sans MT"/>
              </a:rPr>
              <a:t>3D world</a:t>
            </a:r>
            <a:endParaRPr lang="en-US" sz="2800" b="0" u="none" strike="noStrike">
              <a:solidFill>
                <a:srgbClr val="000000"/>
              </a:solidFill>
              <a:effectLst/>
              <a:uFillTx/>
              <a:latin typeface="Arial"/>
            </a:endParaRPr>
          </a:p>
        </p:txBody>
      </p:sp>
      <p:sp>
        <p:nvSpPr>
          <p:cNvPr id="506" name="Text Box 19"/>
          <p:cNvSpPr/>
          <p:nvPr/>
        </p:nvSpPr>
        <p:spPr>
          <a:xfrm>
            <a:off x="7448400" y="2249280"/>
            <a:ext cx="1514160" cy="5227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800" b="0" i="1" u="none" strike="noStrike">
                <a:solidFill>
                  <a:schemeClr val="dk1"/>
                </a:solidFill>
                <a:effectLst/>
                <a:uFillTx/>
                <a:latin typeface="Gill Sans MT"/>
              </a:rPr>
              <a:t>2D image</a:t>
            </a:r>
            <a:endParaRPr lang="en-US" sz="2800" b="0" u="none" strike="noStrike">
              <a:solidFill>
                <a:srgbClr val="000000"/>
              </a:solidFill>
              <a:effectLst/>
              <a:uFillTx/>
              <a:latin typeface="Arial"/>
            </a:endParaRPr>
          </a:p>
        </p:txBody>
      </p:sp>
      <p:sp>
        <p:nvSpPr>
          <p:cNvPr id="507" name="Right Arrow 8"/>
          <p:cNvSpPr/>
          <p:nvPr/>
        </p:nvSpPr>
        <p:spPr>
          <a:xfrm>
            <a:off x="5695920" y="4001760"/>
            <a:ext cx="609120" cy="38052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508" name="TextBox 2"/>
          <p:cNvSpPr/>
          <p:nvPr/>
        </p:nvSpPr>
        <p:spPr>
          <a:xfrm>
            <a:off x="4264560" y="1815120"/>
            <a:ext cx="36622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1800" b="0" u="none" strike="noStrike">
                <a:solidFill>
                  <a:schemeClr val="dk1"/>
                </a:solidFill>
                <a:effectLst/>
                <a:uFillTx/>
                <a:latin typeface="Gill Sans MT"/>
              </a:rPr>
              <a:t>Projective Transformation</a:t>
            </a:r>
            <a:endParaRPr lang="en-US" sz="18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6" presetClass="entr" fill="hold" nodeType="clickEffect">
                                  <p:stCondLst>
                                    <p:cond delay="0"/>
                                  </p:stCondLst>
                                  <p:childTnLst>
                                    <p:set>
                                      <p:cBhvr>
                                        <p:cTn id="6" dur="1" fill="hold">
                                          <p:stCondLst>
                                            <p:cond delay="0"/>
                                          </p:stCondLst>
                                        </p:cTn>
                                        <p:tgtEl>
                                          <p:spTgt spid="508"/>
                                        </p:tgtEl>
                                        <p:attrNameLst>
                                          <p:attrName>style.visibility</p:attrName>
                                        </p:attrNameLst>
                                      </p:cBhvr>
                                      <p:to>
                                        <p:strVal val="visible"/>
                                      </p:to>
                                    </p:set>
                                    <p:animEffect transition="in" filter="wipe(down)">
                                      <p:cBhvr additive="repl">
                                        <p:cTn id="7" dur="580">
                                          <p:stCondLst>
                                            <p:cond delay="0"/>
                                          </p:stCondLst>
                                        </p:cTn>
                                        <p:tgtEl>
                                          <p:spTgt spid="508"/>
                                        </p:tgtEl>
                                      </p:cBhvr>
                                    </p:animEffect>
                                    <p:anim calcmode="lin" valueType="num">
                                      <p:cBhvr additive="repl">
                                        <p:cTn id="8" dur="1822">
                                          <p:stCondLst>
                                            <p:cond delay="0"/>
                                          </p:stCondLst>
                                        </p:cTn>
                                        <p:tgtEl>
                                          <p:spTgt spid="508"/>
                                        </p:tgtEl>
                                        <p:attrNameLst>
                                          <p:attrName>ppt_x</p:attrName>
                                        </p:attrNameLst>
                                      </p:cBhvr>
                                      <p:tavLst>
                                        <p:tav>
                                          <p:val>
                                            <p:strVal val="#ppt_x-0.25"/>
                                          </p:val>
                                        </p:tav>
                                        <p:tav tm="100000">
                                          <p:val>
                                            <p:strVal val="#ppt_x"/>
                                          </p:val>
                                        </p:tav>
                                      </p:tavLst>
                                    </p:anim>
                                    <p:anim calcmode="lin" valueType="num">
                                      <p:cBhvr additive="repl">
                                        <p:cTn id="9" dur="664">
                                          <p:stCondLst>
                                            <p:cond delay="0"/>
                                          </p:stCondLst>
                                        </p:cTn>
                                        <p:tgtEl>
                                          <p:spTgt spid="508"/>
                                        </p:tgtEl>
                                        <p:attrNameLst>
                                          <p:attrName>ppt_y</p:attrName>
                                        </p:attrNameLst>
                                      </p:cBhvr>
                                      <p:tavLst>
                                        <p:tav fmla="y-sin(pi*$)/3">
                                          <p:val>
                                            <p:fltVal val="0.5"/>
                                          </p:val>
                                        </p:tav>
                                        <p:tav tm="100000" fmla="y-sin(pi*$)/3">
                                          <p:val>
                                            <p:fltVal val="1"/>
                                          </p:val>
                                        </p:tav>
                                      </p:tavLst>
                                    </p:anim>
                                    <p:anim calcmode="lin" valueType="num">
                                      <p:cBhvr additive="repl">
                                        <p:cTn id="10" dur="664">
                                          <p:stCondLst>
                                            <p:cond delay="664"/>
                                          </p:stCondLst>
                                        </p:cTn>
                                        <p:tgtEl>
                                          <p:spTgt spid="508"/>
                                        </p:tgtEl>
                                        <p:attrNameLst>
                                          <p:attrName>ppt_y</p:attrName>
                                        </p:attrNameLst>
                                      </p:cBhvr>
                                      <p:tavLst>
                                        <p:tav fmla="y-sin(pi*$)/9">
                                          <p:val>
                                            <p:fltVal val="0"/>
                                          </p:val>
                                        </p:tav>
                                        <p:tav tm="100000" fmla="y-sin(pi*$)/9">
                                          <p:val>
                                            <p:fltVal val="1"/>
                                          </p:val>
                                        </p:tav>
                                      </p:tavLst>
                                    </p:anim>
                                    <p:anim calcmode="lin" valueType="num">
                                      <p:cBhvr additive="repl">
                                        <p:cTn id="11" dur="332">
                                          <p:stCondLst>
                                            <p:cond delay="1324"/>
                                          </p:stCondLst>
                                        </p:cTn>
                                        <p:tgtEl>
                                          <p:spTgt spid="508"/>
                                        </p:tgtEl>
                                        <p:attrNameLst>
                                          <p:attrName>ppt_y</p:attrName>
                                        </p:attrNameLst>
                                      </p:cBhvr>
                                      <p:tavLst>
                                        <p:tav fmla="y-sin(pi*$)/27">
                                          <p:val>
                                            <p:fltVal val="0"/>
                                          </p:val>
                                        </p:tav>
                                        <p:tav tm="100000" fmla="y-sin(pi*$)/27">
                                          <p:val>
                                            <p:fltVal val="1"/>
                                          </p:val>
                                        </p:tav>
                                      </p:tavLst>
                                    </p:anim>
                                    <p:anim calcmode="lin" valueType="num">
                                      <p:cBhvr additive="repl">
                                        <p:cTn id="12" dur="164">
                                          <p:stCondLst>
                                            <p:cond delay="1656"/>
                                          </p:stCondLst>
                                        </p:cTn>
                                        <p:tgtEl>
                                          <p:spTgt spid="508"/>
                                        </p:tgtEl>
                                        <p:attrNameLst>
                                          <p:attrName>ppt_y</p:attrName>
                                        </p:attrNameLst>
                                      </p:cBhvr>
                                      <p:tavLst>
                                        <p:tav fmla="y-sin(pi*$)/81">
                                          <p:val>
                                            <p:fltVal val="0"/>
                                          </p:val>
                                        </p:tav>
                                        <p:tav tm="100000" fmla="y-sin(pi*$)/81">
                                          <p:val>
                                            <p:fltVal val="1"/>
                                          </p:val>
                                        </p:tav>
                                      </p:tavLst>
                                    </p:anim>
                                    <p:animScale>
                                      <p:cBhvr>
                                        <p:cTn id="13" dur="26" fill="hold">
                                          <p:stCondLst>
                                            <p:cond delay="650"/>
                                          </p:stCondLst>
                                        </p:cTn>
                                        <p:tgtEl>
                                          <p:spTgt spid="508"/>
                                        </p:tgtEl>
                                      </p:cBhvr>
                                      <p:to x="100000" y="60000"/>
                                    </p:animScale>
                                    <p:animScale>
                                      <p:cBhvr>
                                        <p:cTn id="14" dur="166" fill="hold">
                                          <p:stCondLst>
                                            <p:cond delay="676"/>
                                          </p:stCondLst>
                                        </p:cTn>
                                        <p:tgtEl>
                                          <p:spTgt spid="508"/>
                                        </p:tgtEl>
                                      </p:cBhvr>
                                      <p:to x="100000" y="100000"/>
                                    </p:animScale>
                                    <p:animScale>
                                      <p:cBhvr>
                                        <p:cTn id="15" dur="26" fill="hold">
                                          <p:stCondLst>
                                            <p:cond delay="1312"/>
                                          </p:stCondLst>
                                        </p:cTn>
                                        <p:tgtEl>
                                          <p:spTgt spid="508"/>
                                        </p:tgtEl>
                                      </p:cBhvr>
                                      <p:to x="100000" y="80000"/>
                                    </p:animScale>
                                    <p:animScale>
                                      <p:cBhvr>
                                        <p:cTn id="16" dur="166" fill="hold">
                                          <p:stCondLst>
                                            <p:cond delay="1338"/>
                                          </p:stCondLst>
                                        </p:cTn>
                                        <p:tgtEl>
                                          <p:spTgt spid="508"/>
                                        </p:tgtEl>
                                      </p:cBhvr>
                                      <p:to x="100000" y="100000"/>
                                    </p:animScale>
                                    <p:animScale>
                                      <p:cBhvr>
                                        <p:cTn id="17" dur="26" fill="hold">
                                          <p:stCondLst>
                                            <p:cond delay="1642"/>
                                          </p:stCondLst>
                                        </p:cTn>
                                        <p:tgtEl>
                                          <p:spTgt spid="508"/>
                                        </p:tgtEl>
                                      </p:cBhvr>
                                      <p:to x="100000" y="90000"/>
                                    </p:animScale>
                                    <p:animScale>
                                      <p:cBhvr>
                                        <p:cTn id="18" dur="166" fill="hold">
                                          <p:stCondLst>
                                            <p:cond delay="1668"/>
                                          </p:stCondLst>
                                        </p:cTn>
                                        <p:tgtEl>
                                          <p:spTgt spid="508"/>
                                        </p:tgtEl>
                                      </p:cBhvr>
                                      <p:to x="100000" y="100000"/>
                                    </p:animScale>
                                    <p:animScale>
                                      <p:cBhvr>
                                        <p:cTn id="19" dur="26" fill="hold">
                                          <p:stCondLst>
                                            <p:cond delay="1808"/>
                                          </p:stCondLst>
                                        </p:cTn>
                                        <p:tgtEl>
                                          <p:spTgt spid="508"/>
                                        </p:tgtEl>
                                      </p:cBhvr>
                                      <p:to x="100000" y="95000"/>
                                    </p:animScale>
                                    <p:animScale>
                                      <p:cBhvr>
                                        <p:cTn id="20" dur="166" fill="hold">
                                          <p:stCondLst>
                                            <p:cond delay="1834"/>
                                          </p:stCondLst>
                                        </p:cTn>
                                        <p:tgtEl>
                                          <p:spTgt spid="50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Projective Transformations</a:t>
            </a:r>
          </a:p>
        </p:txBody>
      </p:sp>
      <p:sp>
        <p:nvSpPr>
          <p:cNvPr id="510"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Sugih Jamin</a:t>
            </a:r>
          </a:p>
        </p:txBody>
      </p:sp>
      <p:sp>
        <p:nvSpPr>
          <p:cNvPr id="511" name="Rectangle 3"/>
          <p:cNvSpPr/>
          <p:nvPr/>
        </p:nvSpPr>
        <p:spPr>
          <a:xfrm>
            <a:off x="1828800" y="1612800"/>
            <a:ext cx="8565840" cy="4939920"/>
          </a:xfrm>
          <a:prstGeom prst="rect">
            <a:avLst/>
          </a:prstGeom>
          <a:noFill/>
          <a:ln w="9525">
            <a:noFill/>
          </a:ln>
        </p:spPr>
        <p:style>
          <a:lnRef idx="0">
            <a:scrgbClr r="0" g="0" b="0"/>
          </a:lnRef>
          <a:fillRef idx="0">
            <a:scrgbClr r="0" g="0" b="0"/>
          </a:fillRef>
          <a:effectRef idx="0">
            <a:scrgbClr r="0" g="0" b="0"/>
          </a:effectRef>
          <a:fontRef idx="minor"/>
        </p:style>
        <p:txBody>
          <a:bodyPr numCol="1" spcCol="0" anchor="t">
            <a:noAutofit/>
          </a:bodyPr>
          <a:lstStyle/>
          <a:p>
            <a:pPr marL="343080" indent="-343080" defTabSz="914400">
              <a:lnSpc>
                <a:spcPct val="100000"/>
              </a:lnSpc>
              <a:spcBef>
                <a:spcPts val="400"/>
              </a:spcBef>
              <a:tabLst>
                <a:tab pos="0" algn="l"/>
              </a:tabLst>
            </a:pPr>
            <a:r>
              <a:rPr lang="en-US" sz="2000" b="0" u="none" strike="noStrike">
                <a:solidFill>
                  <a:srgbClr val="000000"/>
                </a:solidFill>
                <a:effectLst/>
                <a:uFillTx/>
                <a:latin typeface="Gill Sans MT"/>
              </a:rPr>
              <a:t>Projective transformations are combos of </a:t>
            </a:r>
            <a:endParaRPr lang="en-US" sz="20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Affine transformations, and</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Projective warps</a:t>
            </a:r>
            <a:endParaRPr lang="en-US" sz="1800" b="0" u="none" strike="noStrike">
              <a:solidFill>
                <a:srgbClr val="000000"/>
              </a:solidFill>
              <a:effectLst/>
              <a:uFillTx/>
              <a:latin typeface="Arial"/>
            </a:endParaRPr>
          </a:p>
          <a:p>
            <a:pPr marL="343080" indent="-343080" defTabSz="914400">
              <a:lnSpc>
                <a:spcPct val="100000"/>
              </a:lnSpc>
              <a:spcBef>
                <a:spcPts val="400"/>
              </a:spcBef>
              <a:tabLst>
                <a:tab pos="0" algn="l"/>
              </a:tabLst>
            </a:pPr>
            <a:endParaRPr lang="en-US" sz="2000" b="0" u="none" strike="noStrike">
              <a:solidFill>
                <a:srgbClr val="000000"/>
              </a:solidFill>
              <a:effectLst/>
              <a:uFillTx/>
              <a:latin typeface="Arial"/>
            </a:endParaRPr>
          </a:p>
          <a:p>
            <a:pPr marL="343080" indent="-343080" defTabSz="914400">
              <a:lnSpc>
                <a:spcPct val="100000"/>
              </a:lnSpc>
              <a:spcBef>
                <a:spcPts val="400"/>
              </a:spcBef>
              <a:tabLst>
                <a:tab pos="0" algn="l"/>
              </a:tabLst>
            </a:pPr>
            <a:r>
              <a:rPr lang="en-US" sz="2000" b="0" u="none" strike="noStrike">
                <a:solidFill>
                  <a:srgbClr val="000000"/>
                </a:solidFill>
                <a:effectLst/>
                <a:uFillTx/>
                <a:latin typeface="Gill Sans MT"/>
              </a:rPr>
              <a:t>Properties of projective transformations:</a:t>
            </a:r>
            <a:endParaRPr lang="en-US" sz="20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Origin (0,0) may move</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Lines map to lines</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FF"/>
              </a:buClr>
              <a:buFont typeface="Symbol" charset="2"/>
              <a:buChar char=""/>
              <a:tabLst>
                <a:tab pos="0" algn="l"/>
              </a:tabLst>
            </a:pPr>
            <a:r>
              <a:rPr lang="en-US" sz="1800" b="0" u="none" strike="noStrike">
                <a:solidFill>
                  <a:srgbClr val="0000FF"/>
                </a:solidFill>
                <a:effectLst/>
                <a:uFillTx/>
                <a:latin typeface="Gill Sans MT"/>
              </a:rPr>
              <a:t>Parallel lines do not necessarily remain parallel</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FF"/>
              </a:buClr>
              <a:buFont typeface="Symbol" charset="2"/>
              <a:buChar char=""/>
              <a:tabLst>
                <a:tab pos="0" algn="l"/>
              </a:tabLst>
            </a:pPr>
            <a:r>
              <a:rPr lang="en-US" sz="1800" b="0" u="none" strike="noStrike">
                <a:solidFill>
                  <a:srgbClr val="0000FF"/>
                </a:solidFill>
                <a:effectLst/>
                <a:uFillTx/>
                <a:latin typeface="Gill Sans MT"/>
              </a:rPr>
              <a:t>Ratios are not preserved</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00"/>
              </a:buClr>
              <a:buFont typeface="Symbol" charset="2"/>
              <a:buChar char=""/>
              <a:tabLst>
                <a:tab pos="0" algn="l"/>
              </a:tabLst>
            </a:pPr>
            <a:r>
              <a:rPr lang="en-US" sz="1800" b="0" u="none" strike="noStrike">
                <a:solidFill>
                  <a:srgbClr val="000000"/>
                </a:solidFill>
                <a:effectLst/>
                <a:uFillTx/>
                <a:latin typeface="Gill Sans MT"/>
              </a:rPr>
              <a:t>Closed under composition</a:t>
            </a:r>
            <a:endParaRPr lang="en-US" sz="1800" b="0" u="none" strike="noStrike">
              <a:solidFill>
                <a:srgbClr val="000000"/>
              </a:solidFill>
              <a:effectLst/>
              <a:uFillTx/>
              <a:latin typeface="Arial"/>
            </a:endParaRPr>
          </a:p>
          <a:p>
            <a:pPr marL="743040" lvl="1" indent="-285840" defTabSz="914400">
              <a:lnSpc>
                <a:spcPct val="100000"/>
              </a:lnSpc>
              <a:spcBef>
                <a:spcPts val="360"/>
              </a:spcBef>
              <a:buClr>
                <a:srgbClr val="0000FF"/>
              </a:buClr>
              <a:buFont typeface="Symbol" charset="2"/>
              <a:buChar char=""/>
              <a:tabLst>
                <a:tab pos="0" algn="l"/>
              </a:tabLst>
            </a:pPr>
            <a:r>
              <a:rPr lang="en-US" sz="1800" b="0" u="none" strike="noStrike">
                <a:solidFill>
                  <a:srgbClr val="0000FF"/>
                </a:solidFill>
                <a:effectLst/>
                <a:uFillTx/>
                <a:latin typeface="Gill Sans MT"/>
              </a:rPr>
              <a:t>Projective matrix is defined up to a scale (8 degrees of freedom)</a:t>
            </a:r>
            <a:endParaRPr lang="en-US" sz="1800" b="0" u="none" strike="noStrike">
              <a:solidFill>
                <a:srgbClr val="000000"/>
              </a:solidFill>
              <a:effectLst/>
              <a:uFillTx/>
              <a:latin typeface="Arial"/>
            </a:endParaRPr>
          </a:p>
        </p:txBody>
      </p:sp>
      <p:sp>
        <p:nvSpPr>
          <p:cNvPr id="512" name="Object 2"/>
          <p:cNvSpPr/>
          <p:nvPr/>
        </p:nvSpPr>
        <p:spPr>
          <a:xfrm>
            <a:off x="7936560" y="1612800"/>
            <a:ext cx="3602160" cy="180072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3" name="PlaceHolder 1"/>
          <p:cNvSpPr>
            <a:spLocks noGrp="1"/>
          </p:cNvSpPr>
          <p:nvPr>
            <p:ph/>
          </p:nvPr>
        </p:nvSpPr>
        <p:spPr>
          <a:xfrm>
            <a:off x="0" y="6647040"/>
            <a:ext cx="9448560" cy="210600"/>
          </a:xfrm>
          <a:prstGeom prst="rect">
            <a:avLst/>
          </a:prstGeom>
          <a:noFill/>
          <a:ln w="0">
            <a:noFill/>
          </a:ln>
        </p:spPr>
        <p:txBody>
          <a:bodyPr lIns="90000" tIns="45000" rIns="90000" bIns="4500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514" name="Picture 513">
            <a:hlinkClick r:id="" action="ppaction://media"/>
          </p:cNvPr>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1760" cy="6857640"/>
          </a:xfrm>
          <a:prstGeom prst="rect">
            <a:avLst/>
          </a:prstGeom>
          <a:ln w="0">
            <a:noFill/>
          </a:ln>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Class="mediacall" fill="hold" nodeType="clickEffect">
                                  <p:stCondLst>
                                    <p:cond delay="0"/>
                                  </p:stCondLst>
                                  <p:childTnLst>
                                    <p:cmd type="call" cmd="playFrom(0.0)">
                                      <p:cBhvr>
                                        <p:cTn id="6" dur="29567" fill="hold"/>
                                        <p:tgtEl>
                                          <p:spTgt spid="5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p:stCondLst>
                    <p:cond delay="indefinite"/>
                  </p:stCondLst>
                </p:cTn>
                <p:tgtEl>
                  <p:spTgt spid="514"/>
                </p:tgtEl>
              </p:cMediaNode>
            </p:video>
            <p:seq>
              <p:cTn id="8" restart="whenNotActive" fill="hold" nodeType="interactiveSeq">
                <p:stCondLst>
                  <p:cond evt="onClick" delay="0">
                    <p:tgtEl>
                      <p:spTgt spid="514"/>
                    </p:tgtEl>
                  </p:cond>
                </p:stCondLst>
                <p:childTnLst>
                  <p:par>
                    <p:cTn id="9" fill="hold">
                      <p:stCondLst>
                        <p:cond evt="onClick" delay="0">
                          <p:tgtEl>
                            <p:spTgt spid="514"/>
                          </p:tgtEl>
                        </p:cond>
                      </p:stCondLst>
                      <p:childTnLst>
                        <p:par>
                          <p:cTn id="10" fill="hold">
                            <p:stCondLst>
                              <p:cond delay="0"/>
                            </p:stCondLst>
                            <p:childTnLst>
                              <p:par>
                                <p:cTn id="11" presetClass="mediacall" fill="hold" nodeType="clickEffect">
                                  <p:stCondLst>
                                    <p:cond delay="0"/>
                                  </p:stCondLst>
                                  <p:childTnLst>
                                    <p:cmd type="call" cmd="togglePause">
                                      <p:cBhvr>
                                        <p:cTn id="12" dur="1" fill="hold"/>
                                        <p:tgtEl>
                                          <p:spTgt spid="514"/>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15" name="Picture 514">
            <a:hlinkClick r:id="" action="ppaction://media"/>
          </p:cNvPr>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1760" cy="6857640"/>
          </a:xfrm>
          <a:prstGeom prst="rect">
            <a:avLst/>
          </a:prstGeom>
          <a:ln w="0">
            <a:noFill/>
          </a:ln>
        </p:spPr>
      </p:pic>
      <p:sp>
        <p:nvSpPr>
          <p:cNvPr id="516" name="PlaceHolder 1"/>
          <p:cNvSpPr>
            <a:spLocks noGrp="1"/>
          </p:cNvSpPr>
          <p:nvPr>
            <p:ph/>
          </p:nvPr>
        </p:nvSpPr>
        <p:spPr>
          <a:xfrm>
            <a:off x="0" y="6647040"/>
            <a:ext cx="9448560" cy="210600"/>
          </a:xfrm>
          <a:prstGeom prst="rect">
            <a:avLst/>
          </a:prstGeom>
          <a:noFill/>
          <a:ln w="0">
            <a:noFill/>
          </a:ln>
        </p:spPr>
        <p:txBody>
          <a:bodyPr lIns="90000" tIns="45000" rIns="90000" bIns="4500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Tree>
  </p:cSld>
  <p:clrMapOvr>
    <a:masterClrMapping/>
  </p:clrMapOvr>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Class="mediacall" fill="hold" nodeType="afterEffect">
                                  <p:stCondLst>
                                    <p:cond delay="0"/>
                                  </p:stCondLst>
                                  <p:childTnLst>
                                    <p:cmd type="call" cmd="playFrom(0.0)">
                                      <p:cBhvr>
                                        <p:cTn id="6" dur="2999" fill="hold"/>
                                        <p:tgtEl>
                                          <p:spTgt spid="5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p:stCondLst>
                    <p:cond delay="indefinite"/>
                  </p:stCondLst>
                </p:cTn>
                <p:tgtEl>
                  <p:spTgt spid="515"/>
                </p:tgtEl>
              </p:cMediaNode>
            </p:video>
            <p:seq>
              <p:cTn id="8" restart="whenNotActive" fill="hold" nodeType="interactiveSeq">
                <p:stCondLst>
                  <p:cond evt="onClick" delay="0">
                    <p:tgtEl>
                      <p:spTgt spid="515"/>
                    </p:tgtEl>
                  </p:cond>
                </p:stCondLst>
                <p:childTnLst>
                  <p:par>
                    <p:cTn id="9" fill="hold">
                      <p:stCondLst>
                        <p:cond evt="onClick" delay="0">
                          <p:tgtEl>
                            <p:spTgt spid="515"/>
                          </p:tgtEl>
                        </p:cond>
                      </p:stCondLst>
                      <p:childTnLst>
                        <p:par>
                          <p:cTn id="10" fill="hold">
                            <p:stCondLst>
                              <p:cond delay="0"/>
                            </p:stCondLst>
                            <p:childTnLst>
                              <p:par>
                                <p:cTn id="11" presetClass="mediacall" fill="hold" nodeType="clickEffect">
                                  <p:stCondLst>
                                    <p:cond delay="0"/>
                                  </p:stCondLst>
                                  <p:childTnLst>
                                    <p:cmd type="call" cmd="togglePause">
                                      <p:cBhvr>
                                        <p:cTn id="12" dur="1" fill="hold"/>
                                        <p:tgtEl>
                                          <p:spTgt spid="51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17" name="Picture 516">
            <a:hlinkClick r:id="" action="ppaction://media"/>
          </p:cNvPr>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1760" cy="6857640"/>
          </a:xfrm>
          <a:prstGeom prst="rect">
            <a:avLst/>
          </a:prstGeom>
          <a:ln w="0">
            <a:noFill/>
          </a:ln>
        </p:spPr>
      </p:pic>
      <p:sp>
        <p:nvSpPr>
          <p:cNvPr id="518" name="PlaceHolder 1"/>
          <p:cNvSpPr>
            <a:spLocks noGrp="1"/>
          </p:cNvSpPr>
          <p:nvPr>
            <p:ph/>
          </p:nvPr>
        </p:nvSpPr>
        <p:spPr>
          <a:xfrm>
            <a:off x="0" y="6647040"/>
            <a:ext cx="9448560" cy="210600"/>
          </a:xfrm>
          <a:prstGeom prst="rect">
            <a:avLst/>
          </a:prstGeom>
          <a:noFill/>
          <a:ln w="0">
            <a:noFill/>
          </a:ln>
        </p:spPr>
        <p:txBody>
          <a:bodyPr lIns="90000" tIns="45000" rIns="90000" bIns="4500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Tree>
  </p:cSld>
  <p:clrMapOvr>
    <a:masterClrMapping/>
  </p:clrMapOvr>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Class="mediacall" fill="hold" nodeType="afterEffect">
                                  <p:stCondLst>
                                    <p:cond delay="0"/>
                                  </p:stCondLst>
                                  <p:childTnLst>
                                    <p:cmd type="call" cmd="playFrom(0.0)">
                                      <p:cBhvr>
                                        <p:cTn id="6" dur="3970" fill="hold"/>
                                        <p:tgtEl>
                                          <p:spTgt spid="5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p:stCondLst>
                    <p:cond delay="indefinite"/>
                  </p:stCondLst>
                </p:cTn>
                <p:tgtEl>
                  <p:spTgt spid="517"/>
                </p:tgtEl>
              </p:cMediaNode>
            </p:video>
            <p:seq>
              <p:cTn id="8" restart="whenNotActive" fill="hold" nodeType="interactiveSeq">
                <p:stCondLst>
                  <p:cond evt="onClick" delay="0">
                    <p:tgtEl>
                      <p:spTgt spid="517"/>
                    </p:tgtEl>
                  </p:cond>
                </p:stCondLst>
                <p:childTnLst>
                  <p:par>
                    <p:cTn id="9" fill="hold">
                      <p:stCondLst>
                        <p:cond evt="onClick" delay="0">
                          <p:tgtEl>
                            <p:spTgt spid="517"/>
                          </p:tgtEl>
                        </p:cond>
                      </p:stCondLst>
                      <p:childTnLst>
                        <p:par>
                          <p:cTn id="10" fill="hold">
                            <p:stCondLst>
                              <p:cond delay="0"/>
                            </p:stCondLst>
                            <p:childTnLst>
                              <p:par>
                                <p:cTn id="11" presetClass="mediacall" fill="hold" nodeType="clickEffect">
                                  <p:stCondLst>
                                    <p:cond delay="0"/>
                                  </p:stCondLst>
                                  <p:childTnLst>
                                    <p:cmd type="call" cmd="togglePause">
                                      <p:cBhvr>
                                        <p:cTn id="12" dur="1" fill="hold"/>
                                        <p:tgtEl>
                                          <p:spTgt spid="517"/>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19" name="Picture 518">
            <a:hlinkClick r:id="" action="ppaction://media"/>
          </p:cNvPr>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1760" cy="6857640"/>
          </a:xfrm>
          <a:prstGeom prst="rect">
            <a:avLst/>
          </a:prstGeom>
          <a:ln w="0">
            <a:noFill/>
          </a:ln>
        </p:spPr>
      </p:pic>
      <p:sp>
        <p:nvSpPr>
          <p:cNvPr id="520" name="PlaceHolder 1"/>
          <p:cNvSpPr>
            <a:spLocks noGrp="1"/>
          </p:cNvSpPr>
          <p:nvPr>
            <p:ph/>
          </p:nvPr>
        </p:nvSpPr>
        <p:spPr>
          <a:xfrm>
            <a:off x="0" y="6647040"/>
            <a:ext cx="9448560" cy="210600"/>
          </a:xfrm>
          <a:prstGeom prst="rect">
            <a:avLst/>
          </a:prstGeom>
          <a:noFill/>
          <a:ln w="0">
            <a:noFill/>
          </a:ln>
        </p:spPr>
        <p:txBody>
          <a:bodyPr lIns="90000" tIns="45000" rIns="90000" bIns="4500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Tree>
  </p:cSld>
  <p:clrMapOvr>
    <a:masterClrMapping/>
  </p:clrMapOvr>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Class="mediacall" fill="hold" nodeType="afterEffect">
                                  <p:stCondLst>
                                    <p:cond delay="0"/>
                                  </p:stCondLst>
                                  <p:childTnLst>
                                    <p:cmd type="call" cmd="playFrom(0.0)">
                                      <p:cBhvr>
                                        <p:cTn id="6" dur="5549" fill="hold"/>
                                        <p:tgtEl>
                                          <p:spTgt spid="519"/>
                                        </p:tgtEl>
                                      </p:cBhvr>
                                    </p:cmd>
                                  </p:childTnLst>
                                </p:cTn>
                              </p:par>
                            </p:childTnLst>
                          </p:cTn>
                        </p:par>
                      </p:childTnLst>
                    </p:cTn>
                  </p:par>
                </p:childTnLst>
              </p:cTn>
              <p:prevCondLst>
                <p:cond evt="onPrev" delay="0">
                  <p:tgtEl>
                    <p:sldTgt/>
                  </p:tgtEl>
                </p:cond>
              </p:prevCondLst>
              <p:nextCondLst>
                <p:cond evt="onNext" delay="0">
                  <p:tgtEl>
                    <p:sldTgt/>
                  </p:tgtEl>
                </p:cond>
              </p:nextCondLst>
            </p:seq>
            <p:seq>
              <p:cTn id="7" restart="whenNotActive" fill="hold" nodeType="interactiveSeq">
                <p:stCondLst>
                  <p:cond evt="onClick" delay="0">
                    <p:tgtEl>
                      <p:spTgt spid="519"/>
                    </p:tgtEl>
                  </p:cond>
                </p:stCondLst>
                <p:childTnLst>
                  <p:par>
                    <p:cTn id="8" fill="hold">
                      <p:stCondLst>
                        <p:cond evt="onClick" delay="0">
                          <p:tgtEl>
                            <p:spTgt spid="519"/>
                          </p:tgtEl>
                        </p:cond>
                      </p:stCondLst>
                      <p:childTnLst>
                        <p:par>
                          <p:cTn id="9" fill="hold">
                            <p:stCondLst>
                              <p:cond delay="0"/>
                            </p:stCondLst>
                            <p:childTnLst>
                              <p:par>
                                <p:cTn id="10" presetClass="mediacall" fill="hold" nodeType="clickEffect">
                                  <p:stCondLst>
                                    <p:cond delay="0"/>
                                  </p:stCondLst>
                                  <p:childTnLst>
                                    <p:cmd type="call" cmd="togglePause">
                                      <p:cBhvr>
                                        <p:cTn id="11" dur="1" fill="hold"/>
                                        <p:tgtEl>
                                          <p:spTgt spid="5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2" repeatCount="indefinite">
                  <p:stCondLst>
                    <p:cond delay="indefinite"/>
                  </p:stCondLst>
                </p:cTn>
                <p:tgtEl>
                  <p:spTgt spid="519"/>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4000" b="1" u="none" strike="noStrike">
                <a:solidFill>
                  <a:schemeClr val="dk1"/>
                </a:solidFill>
                <a:effectLst/>
                <a:uFillTx/>
                <a:latin typeface="Gill Sans MT"/>
              </a:rPr>
              <a:t>Design a Camera</a:t>
            </a:r>
          </a:p>
        </p:txBody>
      </p:sp>
      <p:sp>
        <p:nvSpPr>
          <p:cNvPr id="522" name="PlaceHolder 2"/>
          <p:cNvSpPr>
            <a:spLocks noGrp="1"/>
          </p:cNvSpPr>
          <p:nvPr>
            <p:ph/>
          </p:nvPr>
        </p:nvSpPr>
        <p:spPr>
          <a:xfrm>
            <a:off x="324720" y="1333440"/>
            <a:ext cx="11541960" cy="5159160"/>
          </a:xfrm>
          <a:prstGeom prst="rect">
            <a:avLst/>
          </a:prstGeom>
          <a:noFill/>
          <a:ln w="0">
            <a:noFill/>
          </a:ln>
        </p:spPr>
        <p:txBody>
          <a:bodyPr lIns="91440" tIns="45720" rIns="91440" bIns="45720" anchor="t">
            <a:noAutofit/>
          </a:bodyPr>
          <a:lstStyle/>
          <a:p>
            <a:pPr marL="457200" indent="0" algn="l" defTabSz="914400">
              <a:lnSpc>
                <a:spcPct val="90000"/>
              </a:lnSpc>
              <a:spcBef>
                <a:spcPts val="499"/>
              </a:spcBef>
              <a:buNone/>
              <a:tabLst>
                <a:tab pos="0" algn="l"/>
              </a:tabLst>
            </a:pPr>
            <a:r>
              <a:rPr lang="en-US" sz="2800" b="0" u="none" strike="noStrike">
                <a:solidFill>
                  <a:schemeClr val="dk1"/>
                </a:solidFill>
                <a:effectLst/>
                <a:uFillTx/>
                <a:latin typeface="Gill Sans MT"/>
              </a:rPr>
              <a:t>Idea 1:  Put a sensor in front of an object</a:t>
            </a:r>
            <a:endParaRPr lang="en-US" sz="2800" b="0" u="none" strike="noStrike">
              <a:solidFill>
                <a:schemeClr val="dk1">
                  <a:tint val="75000"/>
                </a:schemeClr>
              </a:solidFill>
              <a:effectLst/>
              <a:uFillTx/>
              <a:latin typeface="Gill Sans MT"/>
            </a:endParaRPr>
          </a:p>
          <a:p>
            <a:pPr marL="457200" indent="0" algn="l" defTabSz="914400">
              <a:lnSpc>
                <a:spcPct val="90000"/>
              </a:lnSpc>
              <a:spcBef>
                <a:spcPts val="499"/>
              </a:spcBef>
              <a:buNone/>
              <a:tabLst>
                <a:tab pos="0" algn="l"/>
              </a:tabLst>
            </a:pPr>
            <a:r>
              <a:rPr lang="en-US" sz="2800" b="0" u="none" strike="noStrike">
                <a:solidFill>
                  <a:schemeClr val="dk1"/>
                </a:solidFill>
                <a:effectLst/>
                <a:uFillTx/>
                <a:latin typeface="Gill Sans MT"/>
              </a:rPr>
              <a:t>Do we get a reasonable image?</a:t>
            </a:r>
            <a:endParaRPr lang="en-US" sz="28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523"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Steve Seitz</a:t>
            </a:r>
          </a:p>
        </p:txBody>
      </p:sp>
      <p:pic>
        <p:nvPicPr>
          <p:cNvPr id="524" name="Picture 4" descr="image-nothing"/>
          <p:cNvPicPr/>
          <p:nvPr/>
        </p:nvPicPr>
        <p:blipFill>
          <a:blip r:embed="rId3"/>
          <a:stretch/>
        </p:blipFill>
        <p:spPr>
          <a:xfrm>
            <a:off x="3352680" y="3276720"/>
            <a:ext cx="5484600" cy="2247480"/>
          </a:xfrm>
          <a:prstGeom prst="rect">
            <a:avLst/>
          </a:prstGeom>
          <a:noFill/>
          <a:ln w="9525">
            <a:noFill/>
          </a:ln>
        </p:spPr>
      </p:pic>
      <p:grpSp>
        <p:nvGrpSpPr>
          <p:cNvPr id="525" name="Group 17"/>
          <p:cNvGrpSpPr/>
          <p:nvPr/>
        </p:nvGrpSpPr>
        <p:grpSpPr>
          <a:xfrm>
            <a:off x="3886200" y="3809880"/>
            <a:ext cx="4724280" cy="1523880"/>
            <a:chOff x="3886200" y="3809880"/>
            <a:chExt cx="4724280" cy="1523880"/>
          </a:xfrm>
        </p:grpSpPr>
        <p:sp>
          <p:nvSpPr>
            <p:cNvPr id="526" name="Line 7"/>
            <p:cNvSpPr/>
            <p:nvPr/>
          </p:nvSpPr>
          <p:spPr>
            <a:xfrm>
              <a:off x="3886200" y="3809880"/>
              <a:ext cx="4724280" cy="152388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27" name="Line 8"/>
            <p:cNvSpPr/>
            <p:nvPr/>
          </p:nvSpPr>
          <p:spPr>
            <a:xfrm>
              <a:off x="3886200" y="3809880"/>
              <a:ext cx="4724280" cy="106668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28" name="Line 9"/>
            <p:cNvSpPr/>
            <p:nvPr/>
          </p:nvSpPr>
          <p:spPr>
            <a:xfrm>
              <a:off x="3886200" y="3809880"/>
              <a:ext cx="4724280" cy="60948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grpSp>
      <p:sp>
        <p:nvSpPr>
          <p:cNvPr id="529" name="Line 10"/>
          <p:cNvSpPr/>
          <p:nvPr/>
        </p:nvSpPr>
        <p:spPr>
          <a:xfrm>
            <a:off x="3886200" y="3809880"/>
            <a:ext cx="4724280" cy="22860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endParaRPr lang="en-US" sz="1800" b="0" u="none" strike="noStrike">
              <a:solidFill>
                <a:schemeClr val="dk1"/>
              </a:solidFill>
              <a:effectLst/>
              <a:uFillTx/>
              <a:latin typeface="Gill Sans MT"/>
            </a:endParaRPr>
          </a:p>
        </p:txBody>
      </p:sp>
      <p:grpSp>
        <p:nvGrpSpPr>
          <p:cNvPr id="530" name="Group 16"/>
          <p:cNvGrpSpPr/>
          <p:nvPr/>
        </p:nvGrpSpPr>
        <p:grpSpPr>
          <a:xfrm>
            <a:off x="4190760" y="4038480"/>
            <a:ext cx="4419720" cy="1295280"/>
            <a:chOff x="4190760" y="4038480"/>
            <a:chExt cx="4419720" cy="1295280"/>
          </a:xfrm>
        </p:grpSpPr>
        <p:grpSp>
          <p:nvGrpSpPr>
            <p:cNvPr id="531" name="Group 15"/>
            <p:cNvGrpSpPr/>
            <p:nvPr/>
          </p:nvGrpSpPr>
          <p:grpSpPr>
            <a:xfrm>
              <a:off x="4190760" y="4038480"/>
              <a:ext cx="4419720" cy="838080"/>
              <a:chOff x="4190760" y="4038480"/>
              <a:chExt cx="4419720" cy="838080"/>
            </a:xfrm>
          </p:grpSpPr>
          <p:sp>
            <p:nvSpPr>
              <p:cNvPr id="532" name="Line 11"/>
              <p:cNvSpPr/>
              <p:nvPr/>
            </p:nvSpPr>
            <p:spPr>
              <a:xfrm flipV="1">
                <a:off x="4190760" y="4038480"/>
                <a:ext cx="4419720" cy="38088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33" name="Line 12"/>
              <p:cNvSpPr/>
              <p:nvPr/>
            </p:nvSpPr>
            <p:spPr>
              <a:xfrm>
                <a:off x="4190760" y="4419360"/>
                <a:ext cx="4419720" cy="36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4640" rIns="90000" bIns="-44640" anchor="t">
                <a:noAutofit/>
              </a:bodyPr>
              <a:lstStyle/>
              <a:p>
                <a:endParaRPr lang="en-US" sz="1800" b="0" u="none" strike="noStrike">
                  <a:solidFill>
                    <a:schemeClr val="dk1"/>
                  </a:solidFill>
                  <a:effectLst/>
                  <a:uFillTx/>
                  <a:latin typeface="Gill Sans MT"/>
                </a:endParaRPr>
              </a:p>
            </p:txBody>
          </p:sp>
          <p:sp>
            <p:nvSpPr>
              <p:cNvPr id="534" name="Line 13"/>
              <p:cNvSpPr/>
              <p:nvPr/>
            </p:nvSpPr>
            <p:spPr>
              <a:xfrm>
                <a:off x="4190760" y="4419360"/>
                <a:ext cx="4419720" cy="45720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grpSp>
        <p:sp>
          <p:nvSpPr>
            <p:cNvPr id="535" name="Line 14"/>
            <p:cNvSpPr/>
            <p:nvPr/>
          </p:nvSpPr>
          <p:spPr>
            <a:xfrm>
              <a:off x="4190760" y="4419360"/>
              <a:ext cx="4419720" cy="91440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grpSp>
      <p:sp>
        <p:nvSpPr>
          <p:cNvPr id="536" name="Oval 18"/>
          <p:cNvSpPr/>
          <p:nvPr/>
        </p:nvSpPr>
        <p:spPr>
          <a:xfrm>
            <a:off x="3841920" y="3778200"/>
            <a:ext cx="75960" cy="75960"/>
          </a:xfrm>
          <a:prstGeom prst="ellipse">
            <a:avLst/>
          </a:prstGeom>
          <a:solidFill>
            <a:srgbClr val="FF0000"/>
          </a:solidFill>
          <a:ln w="9525">
            <a:solidFill>
              <a:srgbClr val="000000"/>
            </a:solidFill>
            <a:round/>
          </a:ln>
        </p:spPr>
        <p:style>
          <a:lnRef idx="0">
            <a:scrgbClr r="0" g="0" b="0"/>
          </a:lnRef>
          <a:fillRef idx="0">
            <a:scrgbClr r="0" g="0" b="0"/>
          </a:fillRef>
          <a:effectRef idx="0">
            <a:scrgbClr r="0" g="0" b="0"/>
          </a:effectRef>
          <a:fontRef idx="minor"/>
        </p:style>
        <p:txBody>
          <a:bodyPr wrap="none" lIns="90000" tIns="8640" rIns="90000" bIns="8640" anchor="ctr">
            <a:noAutofit/>
          </a:bodyPr>
          <a:lstStyle/>
          <a:p>
            <a:endParaRPr lang="en-US" sz="1800" b="0" u="none" strike="noStrike">
              <a:solidFill>
                <a:schemeClr val="dk1"/>
              </a:solidFill>
              <a:effectLst/>
              <a:uFillTx/>
              <a:latin typeface="Calibri"/>
            </a:endParaRPr>
          </a:p>
        </p:txBody>
      </p:sp>
      <p:sp>
        <p:nvSpPr>
          <p:cNvPr id="537" name="Oval 19"/>
          <p:cNvSpPr/>
          <p:nvPr/>
        </p:nvSpPr>
        <p:spPr>
          <a:xfrm>
            <a:off x="4159080" y="4386240"/>
            <a:ext cx="75960" cy="75960"/>
          </a:xfrm>
          <a:prstGeom prst="ellipse">
            <a:avLst/>
          </a:prstGeom>
          <a:solidFill>
            <a:schemeClr val="folHlink"/>
          </a:solidFill>
          <a:ln w="9525">
            <a:solidFill>
              <a:srgbClr val="000000"/>
            </a:solidFill>
            <a:round/>
          </a:ln>
        </p:spPr>
        <p:style>
          <a:lnRef idx="0">
            <a:scrgbClr r="0" g="0" b="0"/>
          </a:lnRef>
          <a:fillRef idx="0">
            <a:scrgbClr r="0" g="0" b="0"/>
          </a:fillRef>
          <a:effectRef idx="0">
            <a:scrgbClr r="0" g="0" b="0"/>
          </a:effectRef>
          <a:fontRef idx="minor"/>
        </p:style>
        <p:txBody>
          <a:bodyPr wrap="none" lIns="90000" tIns="8640" rIns="90000" bIns="8640" anchor="ctr">
            <a:noAutofit/>
          </a:bodyPr>
          <a:lstStyle/>
          <a:p>
            <a:endParaRPr lang="en-US" sz="1800" b="0" u="none" strike="noStrike">
              <a:solidFill>
                <a:schemeClr val="dk1"/>
              </a:solidFill>
              <a:effectLst/>
              <a:uFillTx/>
              <a:latin typeface="Calibri"/>
            </a:endParaRPr>
          </a:p>
        </p:txBody>
      </p:sp>
      <p:sp>
        <p:nvSpPr>
          <p:cNvPr id="538" name="TextBox 4"/>
          <p:cNvSpPr/>
          <p:nvPr/>
        </p:nvSpPr>
        <p:spPr>
          <a:xfrm>
            <a:off x="8153280" y="3211920"/>
            <a:ext cx="990360" cy="39960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000" b="0" u="none" strike="noStrike">
                <a:solidFill>
                  <a:schemeClr val="dk1"/>
                </a:solidFill>
                <a:effectLst/>
                <a:uFillTx/>
                <a:latin typeface="Gill Sans MT"/>
              </a:rPr>
              <a:t>sensor</a:t>
            </a:r>
            <a:endParaRPr lang="en-US" sz="20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499"/>
                                          </p:stCondLst>
                                        </p:cTn>
                                        <p:tgtEl>
                                          <p:spTgt spid="5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499"/>
                                          </p:stCondLst>
                                        </p:cTn>
                                        <p:tgtEl>
                                          <p:spTgt spid="5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499"/>
                                          </p:stCondLst>
                                        </p:cTn>
                                        <p:tgtEl>
                                          <p:spTgt spid="5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Design a Camera</a:t>
            </a:r>
          </a:p>
        </p:txBody>
      </p:sp>
      <p:sp>
        <p:nvSpPr>
          <p:cNvPr id="540" name="PlaceHolder 2"/>
          <p:cNvSpPr>
            <a:spLocks noGrp="1"/>
          </p:cNvSpPr>
          <p:nvPr>
            <p:ph/>
          </p:nvPr>
        </p:nvSpPr>
        <p:spPr>
          <a:xfrm>
            <a:off x="324720" y="1333440"/>
            <a:ext cx="11541960" cy="515916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None/>
              <a:tabLst>
                <a:tab pos="0" algn="l"/>
              </a:tabLst>
            </a:pPr>
            <a:r>
              <a:rPr lang="en-US" sz="3200" b="0" u="none" strike="noStrike">
                <a:solidFill>
                  <a:schemeClr val="dk1"/>
                </a:solidFill>
                <a:effectLst/>
                <a:uFillTx/>
                <a:latin typeface="Gill Sans MT"/>
              </a:rPr>
              <a:t>Idea 2: Add a barrier to block most rays</a:t>
            </a:r>
            <a:endParaRPr lang="en-US" sz="32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tabLst>
                <a:tab pos="0" algn="l"/>
              </a:tabLst>
            </a:pPr>
            <a:r>
              <a:rPr lang="en-US" sz="2800" b="0" u="none" strike="noStrike">
                <a:solidFill>
                  <a:schemeClr val="dk1"/>
                </a:solidFill>
                <a:effectLst/>
                <a:uFillTx/>
                <a:latin typeface="Gill Sans MT"/>
              </a:rPr>
              <a:t>Pinhole in barrier</a:t>
            </a:r>
          </a:p>
          <a:p>
            <a:pPr marL="685800" lvl="1" indent="-228600" algn="l" defTabSz="914400">
              <a:lnSpc>
                <a:spcPct val="90000"/>
              </a:lnSpc>
              <a:spcBef>
                <a:spcPts val="499"/>
              </a:spcBef>
              <a:buClr>
                <a:srgbClr val="000000"/>
              </a:buClr>
              <a:buFont typeface="Arial"/>
              <a:buChar char="•"/>
              <a:tabLst>
                <a:tab pos="0" algn="l"/>
              </a:tabLst>
            </a:pPr>
            <a:r>
              <a:rPr lang="en-US" sz="2800" b="0" u="none" strike="noStrike">
                <a:solidFill>
                  <a:schemeClr val="dk1"/>
                </a:solidFill>
                <a:effectLst/>
                <a:uFillTx/>
                <a:latin typeface="Gill Sans MT"/>
              </a:rPr>
              <a:t>Only sense light from one direction.</a:t>
            </a:r>
          </a:p>
          <a:p>
            <a:pPr marL="1143000" lvl="2" indent="-228600" algn="l" defTabSz="914400">
              <a:lnSpc>
                <a:spcPct val="90000"/>
              </a:lnSpc>
              <a:spcBef>
                <a:spcPts val="499"/>
              </a:spcBef>
              <a:buClr>
                <a:srgbClr val="000000"/>
              </a:buClr>
              <a:buFont typeface="Arial"/>
              <a:buChar char="•"/>
              <a:tabLst>
                <a:tab pos="0" algn="l"/>
              </a:tabLst>
            </a:pPr>
            <a:r>
              <a:rPr lang="en-US" sz="2400" b="0" u="none" strike="noStrike">
                <a:solidFill>
                  <a:schemeClr val="dk1"/>
                </a:solidFill>
                <a:effectLst/>
                <a:uFillTx/>
                <a:latin typeface="Gill Sans MT"/>
              </a:rPr>
              <a:t>Reduces blurring.</a:t>
            </a:r>
          </a:p>
          <a:p>
            <a:pPr marL="685800" lvl="1" indent="-228600" algn="l" defTabSz="914400">
              <a:lnSpc>
                <a:spcPct val="90000"/>
              </a:lnSpc>
              <a:spcBef>
                <a:spcPts val="499"/>
              </a:spcBef>
              <a:buClr>
                <a:srgbClr val="000000"/>
              </a:buClr>
              <a:buFont typeface="Arial"/>
              <a:buChar char="•"/>
              <a:tabLst>
                <a:tab pos="0" algn="l"/>
              </a:tabLst>
            </a:pPr>
            <a:r>
              <a:rPr lang="en-US" sz="2800" b="0" u="none" strike="noStrike">
                <a:solidFill>
                  <a:schemeClr val="dk1"/>
                </a:solidFill>
                <a:effectLst/>
                <a:uFillTx/>
                <a:latin typeface="Gill Sans MT"/>
              </a:rPr>
              <a:t>In most cameras, this </a:t>
            </a:r>
            <a:r>
              <a:rPr lang="en-US" sz="2800" b="1" u="none" strike="noStrike">
                <a:solidFill>
                  <a:schemeClr val="dk1"/>
                </a:solidFill>
                <a:effectLst/>
                <a:uFillTx/>
                <a:latin typeface="Gill Sans MT"/>
              </a:rPr>
              <a:t>aperture </a:t>
            </a:r>
            <a:r>
              <a:rPr lang="en-US" sz="2800" b="0" u="none" strike="noStrike">
                <a:solidFill>
                  <a:schemeClr val="dk1"/>
                </a:solidFill>
                <a:effectLst/>
                <a:uFillTx/>
                <a:latin typeface="Gill Sans MT"/>
              </a:rPr>
              <a:t>can vary in size.</a:t>
            </a: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541"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Steve Seitz</a:t>
            </a:r>
          </a:p>
        </p:txBody>
      </p:sp>
      <p:pic>
        <p:nvPicPr>
          <p:cNvPr id="542" name="Picture 18" descr="image-pinhole"/>
          <p:cNvPicPr/>
          <p:nvPr/>
        </p:nvPicPr>
        <p:blipFill>
          <a:blip r:embed="rId3"/>
          <a:stretch/>
        </p:blipFill>
        <p:spPr>
          <a:xfrm>
            <a:off x="3352680" y="3924360"/>
            <a:ext cx="5484600" cy="2247480"/>
          </a:xfrm>
          <a:prstGeom prst="rect">
            <a:avLst/>
          </a:prstGeom>
          <a:noFill/>
          <a:ln w="9525">
            <a:noFill/>
          </a:ln>
        </p:spPr>
      </p:pic>
      <p:grpSp>
        <p:nvGrpSpPr>
          <p:cNvPr id="543" name="Group 33"/>
          <p:cNvGrpSpPr/>
          <p:nvPr/>
        </p:nvGrpSpPr>
        <p:grpSpPr>
          <a:xfrm>
            <a:off x="3886200" y="4457520"/>
            <a:ext cx="4724280" cy="1523880"/>
            <a:chOff x="3886200" y="4457520"/>
            <a:chExt cx="4724280" cy="1523880"/>
          </a:xfrm>
        </p:grpSpPr>
        <p:sp>
          <p:nvSpPr>
            <p:cNvPr id="544" name="Line 21"/>
            <p:cNvSpPr/>
            <p:nvPr/>
          </p:nvSpPr>
          <p:spPr>
            <a:xfrm>
              <a:off x="3886200" y="4457520"/>
              <a:ext cx="4724280" cy="152388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45" name="Line 22"/>
            <p:cNvSpPr/>
            <p:nvPr/>
          </p:nvSpPr>
          <p:spPr>
            <a:xfrm>
              <a:off x="3886200" y="4457520"/>
              <a:ext cx="2371680" cy="52380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46" name="Line 23"/>
            <p:cNvSpPr/>
            <p:nvPr/>
          </p:nvSpPr>
          <p:spPr>
            <a:xfrm>
              <a:off x="3886200" y="4457520"/>
              <a:ext cx="2381040" cy="30492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47" name="Line 24"/>
            <p:cNvSpPr/>
            <p:nvPr/>
          </p:nvSpPr>
          <p:spPr>
            <a:xfrm>
              <a:off x="3886200" y="4457520"/>
              <a:ext cx="2352600" cy="11448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grpSp>
      <p:grpSp>
        <p:nvGrpSpPr>
          <p:cNvPr id="548" name="Group 34"/>
          <p:cNvGrpSpPr/>
          <p:nvPr/>
        </p:nvGrpSpPr>
        <p:grpSpPr>
          <a:xfrm>
            <a:off x="4190760" y="4895640"/>
            <a:ext cx="4457880" cy="571680"/>
            <a:chOff x="4190760" y="4895640"/>
            <a:chExt cx="4457880" cy="571680"/>
          </a:xfrm>
        </p:grpSpPr>
        <p:sp>
          <p:nvSpPr>
            <p:cNvPr id="549" name="Line 27"/>
            <p:cNvSpPr/>
            <p:nvPr/>
          </p:nvSpPr>
          <p:spPr>
            <a:xfrm flipV="1">
              <a:off x="4190760" y="4895640"/>
              <a:ext cx="2067120" cy="17136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50" name="Line 28"/>
            <p:cNvSpPr/>
            <p:nvPr/>
          </p:nvSpPr>
          <p:spPr>
            <a:xfrm>
              <a:off x="4190760" y="5067000"/>
              <a:ext cx="2067120" cy="972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35280" rIns="90000" bIns="-35280" anchor="t">
              <a:noAutofit/>
            </a:bodyPr>
            <a:lstStyle/>
            <a:p>
              <a:endParaRPr lang="en-US" sz="1800" b="0" u="none" strike="noStrike">
                <a:solidFill>
                  <a:schemeClr val="dk1"/>
                </a:solidFill>
                <a:effectLst/>
                <a:uFillTx/>
                <a:latin typeface="Gill Sans MT"/>
              </a:endParaRPr>
            </a:p>
          </p:txBody>
        </p:sp>
        <p:sp>
          <p:nvSpPr>
            <p:cNvPr id="551" name="Line 29"/>
            <p:cNvSpPr/>
            <p:nvPr/>
          </p:nvSpPr>
          <p:spPr>
            <a:xfrm>
              <a:off x="4190760" y="5067000"/>
              <a:ext cx="4457880" cy="30492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52" name="Line 30"/>
            <p:cNvSpPr/>
            <p:nvPr/>
          </p:nvSpPr>
          <p:spPr>
            <a:xfrm>
              <a:off x="4190760" y="5067000"/>
              <a:ext cx="2067120" cy="40032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grpSp>
      <p:sp>
        <p:nvSpPr>
          <p:cNvPr id="553" name="Oval 31"/>
          <p:cNvSpPr/>
          <p:nvPr/>
        </p:nvSpPr>
        <p:spPr>
          <a:xfrm>
            <a:off x="3841920" y="4425840"/>
            <a:ext cx="75960" cy="75960"/>
          </a:xfrm>
          <a:prstGeom prst="ellipse">
            <a:avLst/>
          </a:prstGeom>
          <a:solidFill>
            <a:srgbClr val="FF0000"/>
          </a:solidFill>
          <a:ln w="9525">
            <a:solidFill>
              <a:srgbClr val="000000"/>
            </a:solidFill>
            <a:round/>
          </a:ln>
        </p:spPr>
        <p:style>
          <a:lnRef idx="0">
            <a:scrgbClr r="0" g="0" b="0"/>
          </a:lnRef>
          <a:fillRef idx="0">
            <a:scrgbClr r="0" g="0" b="0"/>
          </a:fillRef>
          <a:effectRef idx="0">
            <a:scrgbClr r="0" g="0" b="0"/>
          </a:effectRef>
          <a:fontRef idx="minor"/>
        </p:style>
        <p:txBody>
          <a:bodyPr wrap="none" lIns="90000" tIns="8640" rIns="90000" bIns="8640" anchor="ctr">
            <a:noAutofit/>
          </a:bodyPr>
          <a:lstStyle/>
          <a:p>
            <a:endParaRPr lang="en-US" sz="1800" b="0" u="none" strike="noStrike">
              <a:solidFill>
                <a:schemeClr val="dk1"/>
              </a:solidFill>
              <a:effectLst/>
              <a:uFillTx/>
              <a:latin typeface="Calibri"/>
            </a:endParaRPr>
          </a:p>
        </p:txBody>
      </p:sp>
      <p:sp>
        <p:nvSpPr>
          <p:cNvPr id="554" name="Oval 32"/>
          <p:cNvSpPr/>
          <p:nvPr/>
        </p:nvSpPr>
        <p:spPr>
          <a:xfrm>
            <a:off x="4159080" y="5033880"/>
            <a:ext cx="75960" cy="75960"/>
          </a:xfrm>
          <a:prstGeom prst="ellipse">
            <a:avLst/>
          </a:prstGeom>
          <a:solidFill>
            <a:schemeClr val="folHlink"/>
          </a:solidFill>
          <a:ln w="9525">
            <a:solidFill>
              <a:srgbClr val="000000"/>
            </a:solidFill>
            <a:round/>
          </a:ln>
        </p:spPr>
        <p:style>
          <a:lnRef idx="0">
            <a:scrgbClr r="0" g="0" b="0"/>
          </a:lnRef>
          <a:fillRef idx="0">
            <a:scrgbClr r="0" g="0" b="0"/>
          </a:fillRef>
          <a:effectRef idx="0">
            <a:scrgbClr r="0" g="0" b="0"/>
          </a:effectRef>
          <a:fontRef idx="minor"/>
        </p:style>
        <p:txBody>
          <a:bodyPr wrap="none" lIns="90000" tIns="8640" rIns="90000" bIns="8640" anchor="ctr">
            <a:noAutofit/>
          </a:bodyPr>
          <a:lstStyle/>
          <a:p>
            <a:endParaRPr lang="en-US" sz="1800" b="0" u="none" strike="noStrike">
              <a:solidFill>
                <a:schemeClr val="dk1"/>
              </a:solidFill>
              <a:effectLst/>
              <a:uFillTx/>
              <a:latin typeface="Calibri"/>
            </a:endParaRPr>
          </a:p>
        </p:txBody>
      </p:sp>
      <p:sp>
        <p:nvSpPr>
          <p:cNvPr id="555" name="Rectangle 35"/>
          <p:cNvSpPr/>
          <p:nvPr/>
        </p:nvSpPr>
        <p:spPr>
          <a:xfrm>
            <a:off x="2209680" y="5943600"/>
            <a:ext cx="7772040" cy="60912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spcBef>
                <a:spcPts val="360"/>
              </a:spcBef>
            </a:pPr>
            <a:endParaRPr lang="en-US" sz="1800" b="0" u="none" strike="noStrike">
              <a:solidFill>
                <a:schemeClr val="dk1"/>
              </a:solidFill>
              <a:effectLst/>
              <a:uFillTx/>
              <a:latin typeface="Gill Sans MT"/>
            </a:endParaRPr>
          </a:p>
        </p:txBody>
      </p:sp>
      <p:sp>
        <p:nvSpPr>
          <p:cNvPr id="556" name="TextBox 18"/>
          <p:cNvSpPr/>
          <p:nvPr/>
        </p:nvSpPr>
        <p:spPr>
          <a:xfrm>
            <a:off x="8153280" y="3859920"/>
            <a:ext cx="990360" cy="39960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000" b="0" u="none" strike="noStrike">
                <a:solidFill>
                  <a:schemeClr val="dk1"/>
                </a:solidFill>
                <a:effectLst/>
                <a:uFillTx/>
                <a:latin typeface="Gill Sans MT"/>
              </a:rPr>
              <a:t>sensor</a:t>
            </a:r>
            <a:endParaRPr lang="en-US" sz="20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499"/>
                                          </p:stCondLst>
                                        </p:cTn>
                                        <p:tgtEl>
                                          <p:spTgt spid="5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499"/>
                                          </p:stCondLst>
                                        </p:cTn>
                                        <p:tgtEl>
                                          <p:spTgt spid="54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endCondLst>
                                    <p:cond evt="begin" delay="0">
                                      <p:tn val="13"/>
                                    </p:cond>
                                  </p:endCondLst>
                                  <p:childTnLst>
                                    <p:set>
                                      <p:cBhvr>
                                        <p:cTn id="14" dur="1" fill="hold">
                                          <p:stCondLst>
                                            <p:cond delay="499"/>
                                          </p:stCondLst>
                                        </p:cTn>
                                        <p:tgtEl>
                                          <p:spTgt spid="55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Pinhole Camera Model</a:t>
            </a:r>
          </a:p>
        </p:txBody>
      </p:sp>
      <p:sp>
        <p:nvSpPr>
          <p:cNvPr id="558"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David Forsyth</a:t>
            </a:r>
          </a:p>
        </p:txBody>
      </p:sp>
      <p:pic>
        <p:nvPicPr>
          <p:cNvPr id="559" name="Picture 2"/>
          <p:cNvPicPr/>
          <p:nvPr/>
        </p:nvPicPr>
        <p:blipFill>
          <a:blip r:embed="rId3"/>
          <a:stretch/>
        </p:blipFill>
        <p:spPr>
          <a:xfrm>
            <a:off x="1828800" y="2133720"/>
            <a:ext cx="8076960" cy="2696760"/>
          </a:xfrm>
          <a:prstGeom prst="rect">
            <a:avLst/>
          </a:prstGeom>
          <a:noFill/>
          <a:ln w="9525">
            <a:noFill/>
          </a:ln>
        </p:spPr>
      </p:pic>
      <p:sp>
        <p:nvSpPr>
          <p:cNvPr id="560" name="Line 5"/>
          <p:cNvSpPr/>
          <p:nvPr/>
        </p:nvSpPr>
        <p:spPr>
          <a:xfrm>
            <a:off x="2590560" y="1676160"/>
            <a:ext cx="2362320" cy="360"/>
          </a:xfrm>
          <a:prstGeom prst="line">
            <a:avLst/>
          </a:prstGeom>
          <a:ln w="25400">
            <a:solidFill>
              <a:srgbClr val="000000"/>
            </a:solidFill>
            <a:round/>
            <a:headEnd type="triangle" w="med" len="med"/>
            <a:tailEnd type="triangle" w="med" len="med"/>
          </a:ln>
        </p:spPr>
        <p:style>
          <a:lnRef idx="0">
            <a:scrgbClr r="0" g="0" b="0"/>
          </a:lnRef>
          <a:fillRef idx="0">
            <a:scrgbClr r="0" g="0" b="0"/>
          </a:fillRef>
          <a:effectRef idx="0">
            <a:scrgbClr r="0" g="0" b="0"/>
          </a:effectRef>
          <a:fontRef idx="minor"/>
        </p:style>
        <p:txBody>
          <a:bodyPr lIns="90000" tIns="-44640" rIns="90000" bIns="-44640" anchor="t">
            <a:noAutofit/>
          </a:bodyPr>
          <a:lstStyle/>
          <a:p>
            <a:endParaRPr lang="en-US" sz="1800" b="0" u="none" strike="noStrike">
              <a:solidFill>
                <a:schemeClr val="dk1"/>
              </a:solidFill>
              <a:effectLst/>
              <a:uFillTx/>
              <a:latin typeface="Gill Sans MT"/>
            </a:endParaRPr>
          </a:p>
        </p:txBody>
      </p:sp>
      <p:sp>
        <p:nvSpPr>
          <p:cNvPr id="561" name="Line 6"/>
          <p:cNvSpPr/>
          <p:nvPr/>
        </p:nvSpPr>
        <p:spPr>
          <a:xfrm>
            <a:off x="2590560" y="1752480"/>
            <a:ext cx="360" cy="914400"/>
          </a:xfrm>
          <a:prstGeom prst="line">
            <a:avLst/>
          </a:prstGeom>
          <a:ln w="9525">
            <a:solidFill>
              <a:srgbClr val="000000"/>
            </a:solidFill>
            <a:prstDash val="dash"/>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62" name="Line 7"/>
          <p:cNvSpPr/>
          <p:nvPr/>
        </p:nvSpPr>
        <p:spPr>
          <a:xfrm>
            <a:off x="4952880" y="1752480"/>
            <a:ext cx="360" cy="1066680"/>
          </a:xfrm>
          <a:prstGeom prst="line">
            <a:avLst/>
          </a:prstGeom>
          <a:ln w="9525">
            <a:solidFill>
              <a:srgbClr val="000000"/>
            </a:solidFill>
            <a:prstDash val="dash"/>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Gill Sans MT"/>
            </a:endParaRPr>
          </a:p>
        </p:txBody>
      </p:sp>
      <p:sp>
        <p:nvSpPr>
          <p:cNvPr id="563" name="Text Box 8"/>
          <p:cNvSpPr/>
          <p:nvPr/>
        </p:nvSpPr>
        <p:spPr>
          <a:xfrm>
            <a:off x="3048120" y="1143000"/>
            <a:ext cx="261360" cy="4611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f</a:t>
            </a:r>
            <a:endParaRPr lang="en-US" sz="2400" b="0" u="none" strike="noStrike">
              <a:solidFill>
                <a:srgbClr val="000000"/>
              </a:solidFill>
              <a:effectLst/>
              <a:uFillTx/>
              <a:latin typeface="Arial"/>
            </a:endParaRPr>
          </a:p>
        </p:txBody>
      </p:sp>
      <p:sp>
        <p:nvSpPr>
          <p:cNvPr id="564" name="Text Box 9"/>
          <p:cNvSpPr/>
          <p:nvPr/>
        </p:nvSpPr>
        <p:spPr>
          <a:xfrm>
            <a:off x="2743200" y="5105520"/>
            <a:ext cx="4281480" cy="8305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f = Focal length</a:t>
            </a:r>
            <a:endParaRPr lang="en-US" sz="2400" b="0" u="none" strike="noStrike">
              <a:solidFill>
                <a:srgbClr val="000000"/>
              </a:solidFill>
              <a:effectLst/>
              <a:uFillTx/>
              <a:latin typeface="Arial"/>
            </a:endParaRPr>
          </a:p>
          <a:p>
            <a:pPr defTabSz="914400">
              <a:lnSpc>
                <a:spcPct val="100000"/>
              </a:lnSpc>
            </a:pPr>
            <a:r>
              <a:rPr lang="en-US" sz="2400" b="0" u="none" strike="noStrike">
                <a:solidFill>
                  <a:schemeClr val="dk1"/>
                </a:solidFill>
                <a:effectLst/>
                <a:uFillTx/>
                <a:latin typeface="Gill Sans MT"/>
              </a:rPr>
              <a:t>c = Optical center of the camera</a:t>
            </a:r>
            <a:endParaRPr lang="en-US" sz="2400" b="0" u="none" strike="noStrike">
              <a:solidFill>
                <a:srgbClr val="000000"/>
              </a:solidFill>
              <a:effectLst/>
              <a:uFillTx/>
              <a:latin typeface="Arial"/>
            </a:endParaRPr>
          </a:p>
        </p:txBody>
      </p:sp>
      <p:sp>
        <p:nvSpPr>
          <p:cNvPr id="565" name="Text Box 10"/>
          <p:cNvSpPr/>
          <p:nvPr/>
        </p:nvSpPr>
        <p:spPr>
          <a:xfrm>
            <a:off x="5181480" y="2971800"/>
            <a:ext cx="321840" cy="45684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c</a:t>
            </a:r>
            <a:endParaRPr lang="en-US" sz="2400" b="0" u="none" strike="noStrike">
              <a:solidFill>
                <a:srgbClr val="000000"/>
              </a:solidFill>
              <a:effectLst/>
              <a:uFillTx/>
              <a:latin typeface="Arial"/>
            </a:endParaRPr>
          </a:p>
        </p:txBody>
      </p:sp>
      <p:sp>
        <p:nvSpPr>
          <p:cNvPr id="566" name="TextBox 1"/>
          <p:cNvSpPr/>
          <p:nvPr/>
        </p:nvSpPr>
        <p:spPr>
          <a:xfrm>
            <a:off x="9601200" y="4383360"/>
            <a:ext cx="990360" cy="5842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600" b="0" u="none" strike="noStrike">
                <a:solidFill>
                  <a:schemeClr val="dk1"/>
                </a:solidFill>
                <a:effectLst/>
                <a:uFillTx/>
                <a:latin typeface="Gill Sans MT"/>
              </a:rPr>
              <a:t>Real object</a:t>
            </a:r>
            <a:endParaRPr lang="en-US" sz="1600" b="0" u="none" strike="noStrike">
              <a:solidFill>
                <a:srgbClr val="000000"/>
              </a:solidFill>
              <a:effectLst/>
              <a:uFillTx/>
              <a:latin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7"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3200" b="1" u="none" strike="noStrike">
                <a:solidFill>
                  <a:schemeClr val="dk1"/>
                </a:solidFill>
                <a:effectLst/>
                <a:uFillTx/>
                <a:latin typeface="Gill Sans MT"/>
              </a:rPr>
              <a:t>Camera Projection</a:t>
            </a:r>
          </a:p>
        </p:txBody>
      </p:sp>
      <p:sp>
        <p:nvSpPr>
          <p:cNvPr id="568"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569" name="Rectangle 5"/>
          <p:cNvSpPr/>
          <p:nvPr/>
        </p:nvSpPr>
        <p:spPr>
          <a:xfrm>
            <a:off x="1981080" y="1447920"/>
            <a:ext cx="3580920" cy="2514240"/>
          </a:xfrm>
          <a:prstGeom prst="rect">
            <a:avLst/>
          </a:prstGeom>
          <a:solidFill>
            <a:schemeClr val="bg1">
              <a:lumMod val="95000"/>
            </a:schemeClr>
          </a:solidFill>
          <a:ln>
            <a:solidFill>
              <a:srgbClr val="000000"/>
            </a:solidFill>
          </a:ln>
          <a:scene3d>
            <a:camera prst="perspectiveContrastingRightFacing">
              <a:rot lat="0" lon="18000000" rev="0"/>
            </a:camera>
            <a:lightRig rig="threePt" dir="t"/>
          </a:scene3d>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lumMod val="95000"/>
                </a:schemeClr>
              </a:solidFill>
              <a:effectLst/>
              <a:uFillTx/>
              <a:latin typeface="Gill Sans MT"/>
            </a:endParaRPr>
          </a:p>
        </p:txBody>
      </p:sp>
      <p:grpSp>
        <p:nvGrpSpPr>
          <p:cNvPr id="570" name="Group 23"/>
          <p:cNvGrpSpPr/>
          <p:nvPr/>
        </p:nvGrpSpPr>
        <p:grpSpPr>
          <a:xfrm>
            <a:off x="3429360" y="2162520"/>
            <a:ext cx="317520" cy="1573560"/>
            <a:chOff x="3429360" y="2162520"/>
            <a:chExt cx="317520" cy="1573560"/>
          </a:xfrm>
        </p:grpSpPr>
        <p:sp>
          <p:nvSpPr>
            <p:cNvPr id="571" name="Rectangle 39"/>
            <p:cNvSpPr/>
            <p:nvPr/>
          </p:nvSpPr>
          <p:spPr>
            <a:xfrm rot="10800000">
              <a:off x="3429360" y="2162520"/>
              <a:ext cx="317520" cy="1059840"/>
            </a:xfrm>
            <a:prstGeom prst="rect">
              <a:avLst/>
            </a:prstGeom>
            <a:solidFill>
              <a:schemeClr val="bg1"/>
            </a:solidFill>
            <a:ln w="38100">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572" name="Freeform 40"/>
            <p:cNvSpPr/>
            <p:nvPr/>
          </p:nvSpPr>
          <p:spPr>
            <a:xfrm rot="10539600">
              <a:off x="3490920" y="3259080"/>
              <a:ext cx="185400" cy="470520"/>
            </a:xfrm>
            <a:custGeom>
              <a:avLst/>
              <a:gdLst>
                <a:gd name="textAreaLeft" fmla="*/ 0 w 185400"/>
                <a:gd name="textAreaRight" fmla="*/ 185760 w 185400"/>
                <a:gd name="textAreaTop" fmla="*/ 0 h 470520"/>
                <a:gd name="textAreaBottom" fmla="*/ 470880 h 470520"/>
                <a:gd name="GluePoint1X" fmla="*/ 286213 w 533808"/>
                <a:gd name="GluePoint1Y" fmla="*/ 8823 h 753916"/>
                <a:gd name="GluePoint2X" fmla="*/ 7917 w 533808"/>
                <a:gd name="GluePoint2Y" fmla="*/ 515356 h 753916"/>
                <a:gd name="GluePoint3X" fmla="*/ 238712 w 533808"/>
                <a:gd name="GluePoint3Y" fmla="*/ 745093 h 753916"/>
                <a:gd name="GluePoint4X" fmla="*/ 521932 w 533808"/>
                <a:gd name="GluePoint4Y" fmla="*/ 462419 h 753916"/>
                <a:gd name="GluePoint5X" fmla="*/ 286213 w 533808"/>
                <a:gd name="GluePoint5Y" fmla="*/ 8823 h 753916"/>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533808" h="753916">
                  <a:moveTo>
                    <a:pt x="286213" y="8823"/>
                  </a:moveTo>
                  <a:cubicBezTo>
                    <a:pt x="200544" y="17646"/>
                    <a:pt x="15834" y="392644"/>
                    <a:pt x="7917" y="515356"/>
                  </a:cubicBezTo>
                  <a:cubicBezTo>
                    <a:pt x="0" y="638068"/>
                    <a:pt x="153043" y="753916"/>
                    <a:pt x="238712" y="745093"/>
                  </a:cubicBezTo>
                  <a:cubicBezTo>
                    <a:pt x="324381" y="736270"/>
                    <a:pt x="510057" y="585131"/>
                    <a:pt x="521932" y="462419"/>
                  </a:cubicBezTo>
                  <a:cubicBezTo>
                    <a:pt x="533807" y="339707"/>
                    <a:pt x="371882" y="0"/>
                    <a:pt x="286213" y="8823"/>
                  </a:cubicBezTo>
                  <a:close/>
                </a:path>
              </a:pathLst>
            </a:cu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cxnSp>
          <p:nvCxnSpPr>
            <p:cNvPr id="573" name="Straight Connector 41"/>
            <p:cNvCxnSpPr>
              <a:stCxn id="571" idx="0"/>
              <a:endCxn id="572" idx="2"/>
            </p:cNvCxnSpPr>
            <p:nvPr/>
          </p:nvCxnSpPr>
          <p:spPr>
            <a:xfrm flipH="1">
              <a:off x="3576960" y="3222360"/>
              <a:ext cx="11520" cy="43200"/>
            </a:xfrm>
            <a:prstGeom prst="straightConnector1">
              <a:avLst/>
            </a:prstGeom>
            <a:ln w="38100">
              <a:solidFill>
                <a:srgbClr val="000000"/>
              </a:solidFill>
            </a:ln>
          </p:spPr>
        </p:cxnSp>
      </p:grpSp>
      <p:cxnSp>
        <p:nvCxnSpPr>
          <p:cNvPr id="574" name="Straight Connector 7"/>
          <p:cNvCxnSpPr/>
          <p:nvPr/>
        </p:nvCxnSpPr>
        <p:spPr>
          <a:xfrm flipH="1">
            <a:off x="3581280" y="2619360"/>
            <a:ext cx="2057760" cy="1059120"/>
          </a:xfrm>
          <a:prstGeom prst="straightConnector1">
            <a:avLst/>
          </a:prstGeom>
          <a:ln w="28575">
            <a:solidFill>
              <a:srgbClr val="FF0000"/>
            </a:solidFill>
          </a:ln>
        </p:spPr>
      </p:cxnSp>
      <p:grpSp>
        <p:nvGrpSpPr>
          <p:cNvPr id="575" name="Group 24"/>
          <p:cNvGrpSpPr/>
          <p:nvPr/>
        </p:nvGrpSpPr>
        <p:grpSpPr>
          <a:xfrm>
            <a:off x="7543800" y="1543680"/>
            <a:ext cx="464040" cy="2345040"/>
            <a:chOff x="7543800" y="1543680"/>
            <a:chExt cx="464040" cy="2345040"/>
          </a:xfrm>
        </p:grpSpPr>
        <p:grpSp>
          <p:nvGrpSpPr>
            <p:cNvPr id="576" name="Group 18"/>
            <p:cNvGrpSpPr/>
            <p:nvPr/>
          </p:nvGrpSpPr>
          <p:grpSpPr>
            <a:xfrm>
              <a:off x="7543800" y="2112480"/>
              <a:ext cx="464040" cy="1776240"/>
              <a:chOff x="7543800" y="2112480"/>
              <a:chExt cx="464040" cy="1776240"/>
            </a:xfrm>
          </p:grpSpPr>
          <p:sp>
            <p:nvSpPr>
              <p:cNvPr id="577" name="Oval 34"/>
              <p:cNvSpPr/>
              <p:nvPr/>
            </p:nvSpPr>
            <p:spPr>
              <a:xfrm>
                <a:off x="7543800" y="3660480"/>
                <a:ext cx="456840" cy="228240"/>
              </a:xfrm>
              <a:prstGeom prst="ellipse">
                <a:avLst/>
              </a:prstGeom>
              <a:solidFill>
                <a:schemeClr val="bg1"/>
              </a:solidFill>
              <a:ln w="38100">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578" name="Rectangle 35"/>
              <p:cNvSpPr/>
              <p:nvPr/>
            </p:nvSpPr>
            <p:spPr>
              <a:xfrm>
                <a:off x="7543800" y="2265120"/>
                <a:ext cx="456840" cy="1523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579" name="Oval 36"/>
              <p:cNvSpPr/>
              <p:nvPr/>
            </p:nvSpPr>
            <p:spPr>
              <a:xfrm>
                <a:off x="7543800" y="2112480"/>
                <a:ext cx="456840" cy="228240"/>
              </a:xfrm>
              <a:prstGeom prst="ellipse">
                <a:avLst/>
              </a:prstGeom>
              <a:solidFill>
                <a:schemeClr val="bg1"/>
              </a:solidFill>
              <a:ln w="38100">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cxnSp>
            <p:nvCxnSpPr>
              <p:cNvPr id="580" name="Straight Connector 37"/>
              <p:cNvCxnSpPr/>
              <p:nvPr/>
            </p:nvCxnSpPr>
            <p:spPr>
              <a:xfrm>
                <a:off x="7543800" y="2226600"/>
                <a:ext cx="360" cy="1562400"/>
              </a:xfrm>
              <a:prstGeom prst="straightConnector1">
                <a:avLst/>
              </a:prstGeom>
              <a:ln w="38100">
                <a:solidFill>
                  <a:srgbClr val="000000"/>
                </a:solidFill>
              </a:ln>
            </p:spPr>
          </p:cxnSp>
          <p:cxnSp>
            <p:nvCxnSpPr>
              <p:cNvPr id="581" name="Straight Connector 38"/>
              <p:cNvCxnSpPr/>
              <p:nvPr/>
            </p:nvCxnSpPr>
            <p:spPr>
              <a:xfrm>
                <a:off x="8007840" y="2252880"/>
                <a:ext cx="360" cy="1562400"/>
              </a:xfrm>
              <a:prstGeom prst="straightConnector1">
                <a:avLst/>
              </a:prstGeom>
              <a:ln w="38100">
                <a:solidFill>
                  <a:srgbClr val="000000"/>
                </a:solidFill>
              </a:ln>
            </p:spPr>
          </p:cxnSp>
        </p:grpSp>
        <p:sp>
          <p:nvSpPr>
            <p:cNvPr id="582" name="Freeform 33"/>
            <p:cNvSpPr/>
            <p:nvPr/>
          </p:nvSpPr>
          <p:spPr>
            <a:xfrm rot="21339600">
              <a:off x="7630920" y="1552680"/>
              <a:ext cx="266760" cy="676800"/>
            </a:xfrm>
            <a:custGeom>
              <a:avLst/>
              <a:gdLst>
                <a:gd name="textAreaLeft" fmla="*/ 0 w 266760"/>
                <a:gd name="textAreaRight" fmla="*/ 267120 w 266760"/>
                <a:gd name="textAreaTop" fmla="*/ 0 h 676800"/>
                <a:gd name="textAreaBottom" fmla="*/ 677160 h 676800"/>
                <a:gd name="GluePoint1X" fmla="*/ 286213 w 533808"/>
                <a:gd name="GluePoint1Y" fmla="*/ 8823 h 753916"/>
                <a:gd name="GluePoint2X" fmla="*/ 7917 w 533808"/>
                <a:gd name="GluePoint2Y" fmla="*/ 515356 h 753916"/>
                <a:gd name="GluePoint3X" fmla="*/ 238712 w 533808"/>
                <a:gd name="GluePoint3Y" fmla="*/ 745093 h 753916"/>
                <a:gd name="GluePoint4X" fmla="*/ 521932 w 533808"/>
                <a:gd name="GluePoint4Y" fmla="*/ 462419 h 753916"/>
                <a:gd name="GluePoint5X" fmla="*/ 286213 w 533808"/>
                <a:gd name="GluePoint5Y" fmla="*/ 8823 h 753916"/>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533808" h="753916">
                  <a:moveTo>
                    <a:pt x="286213" y="8823"/>
                  </a:moveTo>
                  <a:cubicBezTo>
                    <a:pt x="200544" y="17646"/>
                    <a:pt x="15834" y="392644"/>
                    <a:pt x="7917" y="515356"/>
                  </a:cubicBezTo>
                  <a:cubicBezTo>
                    <a:pt x="0" y="638068"/>
                    <a:pt x="153043" y="753916"/>
                    <a:pt x="238712" y="745093"/>
                  </a:cubicBezTo>
                  <a:cubicBezTo>
                    <a:pt x="324381" y="736270"/>
                    <a:pt x="510057" y="585131"/>
                    <a:pt x="521932" y="462419"/>
                  </a:cubicBezTo>
                  <a:cubicBezTo>
                    <a:pt x="533807" y="339707"/>
                    <a:pt x="371882" y="0"/>
                    <a:pt x="286213" y="8823"/>
                  </a:cubicBezTo>
                  <a:close/>
                </a:path>
              </a:pathLst>
            </a:cu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grpSp>
      <p:sp>
        <p:nvSpPr>
          <p:cNvPr id="583" name="TextBox 9"/>
          <p:cNvSpPr/>
          <p:nvPr/>
        </p:nvSpPr>
        <p:spPr>
          <a:xfrm>
            <a:off x="5186520" y="3076560"/>
            <a:ext cx="1137600" cy="923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1800" b="0" u="none" strike="noStrike">
                <a:solidFill>
                  <a:schemeClr val="dk1"/>
                </a:solidFill>
                <a:effectLst/>
                <a:uFillTx/>
                <a:latin typeface="Gill Sans MT"/>
              </a:rPr>
              <a:t>Camera Center (0, 0, 0)</a:t>
            </a:r>
            <a:endParaRPr lang="en-US" sz="1800" b="0" u="none" strike="noStrike">
              <a:solidFill>
                <a:srgbClr val="000000"/>
              </a:solidFill>
              <a:effectLst/>
              <a:uFillTx/>
              <a:latin typeface="Arial"/>
            </a:endParaRPr>
          </a:p>
        </p:txBody>
      </p:sp>
      <p:sp>
        <p:nvSpPr>
          <p:cNvPr id="584" name="Object 10"/>
          <p:cNvSpPr/>
          <p:nvPr/>
        </p:nvSpPr>
        <p:spPr>
          <a:xfrm>
            <a:off x="8101080" y="900000"/>
            <a:ext cx="1428840" cy="144072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585" name="TextBox 11"/>
          <p:cNvSpPr/>
          <p:nvPr/>
        </p:nvSpPr>
        <p:spPr>
          <a:xfrm>
            <a:off x="7567560" y="838080"/>
            <a:ext cx="352800" cy="10152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6000" b="0" u="none" strike="noStrike">
                <a:solidFill>
                  <a:srgbClr val="FFC000"/>
                </a:solidFill>
                <a:effectLst/>
                <a:uFillTx/>
                <a:latin typeface="Gill Sans MT"/>
              </a:rPr>
              <a:t>.</a:t>
            </a:r>
            <a:endParaRPr lang="en-US" sz="6000" b="0" u="none" strike="noStrike">
              <a:solidFill>
                <a:srgbClr val="000000"/>
              </a:solidFill>
              <a:effectLst/>
              <a:uFillTx/>
              <a:latin typeface="Arial"/>
            </a:endParaRPr>
          </a:p>
        </p:txBody>
      </p:sp>
      <p:sp>
        <p:nvSpPr>
          <p:cNvPr id="586" name="TextBox 12"/>
          <p:cNvSpPr/>
          <p:nvPr/>
        </p:nvSpPr>
        <p:spPr>
          <a:xfrm>
            <a:off x="3412080" y="2964960"/>
            <a:ext cx="352800" cy="10152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6000" b="0" u="none" strike="noStrike">
                <a:solidFill>
                  <a:schemeClr val="dk2"/>
                </a:solidFill>
                <a:effectLst/>
                <a:uFillTx/>
                <a:latin typeface="Gill Sans MT"/>
              </a:rPr>
              <a:t>.</a:t>
            </a:r>
            <a:endParaRPr lang="en-US" sz="6000" b="0" u="none" strike="noStrike">
              <a:solidFill>
                <a:srgbClr val="000000"/>
              </a:solidFill>
              <a:effectLst/>
              <a:uFillTx/>
              <a:latin typeface="Arial"/>
            </a:endParaRPr>
          </a:p>
        </p:txBody>
      </p:sp>
      <p:cxnSp>
        <p:nvCxnSpPr>
          <p:cNvPr id="587" name="Straight Connector 13"/>
          <p:cNvCxnSpPr/>
          <p:nvPr/>
        </p:nvCxnSpPr>
        <p:spPr>
          <a:xfrm flipH="1">
            <a:off x="3886200" y="2619360"/>
            <a:ext cx="1752840" cy="360"/>
          </a:xfrm>
          <a:prstGeom prst="straightConnector1">
            <a:avLst/>
          </a:prstGeom>
          <a:ln w="28575">
            <a:solidFill>
              <a:srgbClr val="4472C4"/>
            </a:solidFill>
            <a:prstDash val="dash"/>
          </a:ln>
        </p:spPr>
      </p:cxnSp>
      <p:sp>
        <p:nvSpPr>
          <p:cNvPr id="588" name="TextBox 14"/>
          <p:cNvSpPr/>
          <p:nvPr/>
        </p:nvSpPr>
        <p:spPr>
          <a:xfrm>
            <a:off x="3710160" y="1897920"/>
            <a:ext cx="352800" cy="10152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6000" b="0" u="none" strike="noStrike">
                <a:solidFill>
                  <a:schemeClr val="dk1"/>
                </a:solidFill>
                <a:effectLst/>
                <a:uFillTx/>
                <a:latin typeface="Gill Sans MT"/>
              </a:rPr>
              <a:t>.</a:t>
            </a:r>
            <a:endParaRPr lang="en-US" sz="6000" b="0" u="none" strike="noStrike">
              <a:solidFill>
                <a:srgbClr val="000000"/>
              </a:solidFill>
              <a:effectLst/>
              <a:uFillTx/>
              <a:latin typeface="Arial"/>
            </a:endParaRPr>
          </a:p>
        </p:txBody>
      </p:sp>
      <p:sp>
        <p:nvSpPr>
          <p:cNvPr id="589" name="Oval 15"/>
          <p:cNvSpPr/>
          <p:nvPr/>
        </p:nvSpPr>
        <p:spPr>
          <a:xfrm>
            <a:off x="5457960" y="2114640"/>
            <a:ext cx="304560" cy="990360"/>
          </a:xfrm>
          <a:prstGeom prst="ellipse">
            <a:avLst/>
          </a:prstGeom>
          <a:solidFill>
            <a:schemeClr val="bg1">
              <a:lumMod val="65000"/>
            </a:schemeClr>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590" name="TextBox 17"/>
          <p:cNvSpPr/>
          <p:nvPr/>
        </p:nvSpPr>
        <p:spPr>
          <a:xfrm>
            <a:off x="4724280" y="2274120"/>
            <a:ext cx="25488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f</a:t>
            </a:r>
            <a:endParaRPr lang="en-US" sz="1800" b="0" u="none" strike="noStrike">
              <a:solidFill>
                <a:srgbClr val="000000"/>
              </a:solidFill>
              <a:effectLst/>
              <a:uFillTx/>
              <a:latin typeface="Arial"/>
            </a:endParaRPr>
          </a:p>
        </p:txBody>
      </p:sp>
      <p:cxnSp>
        <p:nvCxnSpPr>
          <p:cNvPr id="591" name="Straight Connector 18"/>
          <p:cNvCxnSpPr/>
          <p:nvPr/>
        </p:nvCxnSpPr>
        <p:spPr>
          <a:xfrm>
            <a:off x="7760520" y="1616760"/>
            <a:ext cx="360" cy="991080"/>
          </a:xfrm>
          <a:prstGeom prst="straightConnector1">
            <a:avLst/>
          </a:prstGeom>
          <a:ln w="28575">
            <a:solidFill>
              <a:srgbClr val="000000"/>
            </a:solidFill>
            <a:prstDash val="dash"/>
          </a:ln>
        </p:spPr>
      </p:cxnSp>
      <p:cxnSp>
        <p:nvCxnSpPr>
          <p:cNvPr id="592" name="Straight Connector 19"/>
          <p:cNvCxnSpPr/>
          <p:nvPr/>
        </p:nvCxnSpPr>
        <p:spPr>
          <a:xfrm>
            <a:off x="5715000" y="2619360"/>
            <a:ext cx="2057760" cy="360"/>
          </a:xfrm>
          <a:prstGeom prst="straightConnector1">
            <a:avLst/>
          </a:prstGeom>
          <a:ln w="28575">
            <a:solidFill>
              <a:srgbClr val="000000"/>
            </a:solidFill>
            <a:prstDash val="dash"/>
          </a:ln>
        </p:spPr>
      </p:cxnSp>
      <p:sp>
        <p:nvSpPr>
          <p:cNvPr id="593" name="TextBox 20"/>
          <p:cNvSpPr/>
          <p:nvPr/>
        </p:nvSpPr>
        <p:spPr>
          <a:xfrm>
            <a:off x="6629400" y="2274120"/>
            <a:ext cx="31896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Z</a:t>
            </a:r>
            <a:endParaRPr lang="en-US" sz="1800" b="0" u="none" strike="noStrike">
              <a:solidFill>
                <a:srgbClr val="000000"/>
              </a:solidFill>
              <a:effectLst/>
              <a:uFillTx/>
              <a:latin typeface="Arial"/>
            </a:endParaRPr>
          </a:p>
        </p:txBody>
      </p:sp>
      <p:sp>
        <p:nvSpPr>
          <p:cNvPr id="594" name="TextBox 21"/>
          <p:cNvSpPr/>
          <p:nvPr/>
        </p:nvSpPr>
        <p:spPr>
          <a:xfrm>
            <a:off x="7713000" y="2314800"/>
            <a:ext cx="30456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Y</a:t>
            </a:r>
            <a:endParaRPr lang="en-US" sz="1800" b="0" u="none" strike="noStrike">
              <a:solidFill>
                <a:srgbClr val="000000"/>
              </a:solidFill>
              <a:effectLst/>
              <a:uFillTx/>
              <a:latin typeface="Arial"/>
            </a:endParaRPr>
          </a:p>
        </p:txBody>
      </p:sp>
      <p:sp>
        <p:nvSpPr>
          <p:cNvPr id="595" name="Object 3"/>
          <p:cNvSpPr/>
          <p:nvPr/>
        </p:nvSpPr>
        <p:spPr>
          <a:xfrm>
            <a:off x="3462480" y="4238640"/>
            <a:ext cx="1517040" cy="87264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596" name="TextBox 5"/>
          <p:cNvSpPr/>
          <p:nvPr/>
        </p:nvSpPr>
        <p:spPr>
          <a:xfrm>
            <a:off x="5453280" y="1908720"/>
            <a:ext cx="352800" cy="10152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6000" b="0" u="none" strike="noStrike">
                <a:solidFill>
                  <a:schemeClr val="dk1"/>
                </a:solidFill>
                <a:effectLst/>
                <a:uFillTx/>
                <a:latin typeface="Gill Sans MT"/>
              </a:rPr>
              <a:t>.</a:t>
            </a:r>
            <a:endParaRPr lang="en-US" sz="6000" b="0" u="none" strike="noStrike">
              <a:solidFill>
                <a:srgbClr val="000000"/>
              </a:solidFill>
              <a:effectLst/>
              <a:uFillTx/>
              <a:latin typeface="Arial"/>
            </a:endParaRPr>
          </a:p>
        </p:txBody>
      </p:sp>
      <p:cxnSp>
        <p:nvCxnSpPr>
          <p:cNvPr id="597" name="Straight Arrow Connector 26"/>
          <p:cNvCxnSpPr/>
          <p:nvPr/>
        </p:nvCxnSpPr>
        <p:spPr>
          <a:xfrm flipH="1" flipV="1">
            <a:off x="7795800" y="1547640"/>
            <a:ext cx="305280" cy="1800"/>
          </a:xfrm>
          <a:prstGeom prst="straightConnector1">
            <a:avLst/>
          </a:prstGeom>
          <a:ln>
            <a:solidFill>
              <a:srgbClr val="000000"/>
            </a:solidFill>
            <a:tailEnd type="arrow" w="med" len="med"/>
          </a:ln>
        </p:spPr>
      </p:cxnSp>
      <p:cxnSp>
        <p:nvCxnSpPr>
          <p:cNvPr id="598" name="Straight Arrow Connector 27"/>
          <p:cNvCxnSpPr/>
          <p:nvPr/>
        </p:nvCxnSpPr>
        <p:spPr>
          <a:xfrm flipH="1" flipV="1">
            <a:off x="3582720" y="3762360"/>
            <a:ext cx="19080" cy="718560"/>
          </a:xfrm>
          <a:prstGeom prst="straightConnector1">
            <a:avLst/>
          </a:prstGeom>
          <a:ln>
            <a:solidFill>
              <a:srgbClr val="000000"/>
            </a:solidFill>
            <a:tailEnd type="arrow" w="med" len="med"/>
          </a:ln>
        </p:spPr>
      </p:cxnSp>
      <p:cxnSp>
        <p:nvCxnSpPr>
          <p:cNvPr id="599" name="Straight Connector 28"/>
          <p:cNvCxnSpPr/>
          <p:nvPr/>
        </p:nvCxnSpPr>
        <p:spPr>
          <a:xfrm flipH="1">
            <a:off x="3657600" y="3686040"/>
            <a:ext cx="228960" cy="360"/>
          </a:xfrm>
          <a:prstGeom prst="straightConnector1">
            <a:avLst/>
          </a:prstGeom>
          <a:ln w="28575">
            <a:solidFill>
              <a:srgbClr val="4472C4"/>
            </a:solidFill>
            <a:prstDash val="dash"/>
          </a:ln>
        </p:spPr>
      </p:cxnSp>
      <p:cxnSp>
        <p:nvCxnSpPr>
          <p:cNvPr id="600" name="Straight Connector 29"/>
          <p:cNvCxnSpPr/>
          <p:nvPr/>
        </p:nvCxnSpPr>
        <p:spPr>
          <a:xfrm>
            <a:off x="3886200" y="2619360"/>
            <a:ext cx="360" cy="1067040"/>
          </a:xfrm>
          <a:prstGeom prst="straightConnector1">
            <a:avLst/>
          </a:prstGeom>
          <a:ln w="28575">
            <a:solidFill>
              <a:srgbClr val="4472C4"/>
            </a:solidFill>
            <a:prstDash val="dash"/>
          </a:ln>
        </p:spPr>
      </p:cxnSp>
      <p:sp>
        <p:nvSpPr>
          <p:cNvPr id="601" name="TextBox 30"/>
          <p:cNvSpPr/>
          <p:nvPr/>
        </p:nvSpPr>
        <p:spPr>
          <a:xfrm>
            <a:off x="3809880" y="2924280"/>
            <a:ext cx="30132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V</a:t>
            </a:r>
            <a:endParaRPr lang="en-US" sz="1800" b="0" u="none" strike="noStrike">
              <a:solidFill>
                <a:srgbClr val="000000"/>
              </a:solidFill>
              <a:effectLst/>
              <a:uFillTx/>
              <a:latin typeface="Arial"/>
            </a:endParaRPr>
          </a:p>
        </p:txBody>
      </p:sp>
      <p:sp>
        <p:nvSpPr>
          <p:cNvPr id="602" name="TextBox 31"/>
          <p:cNvSpPr/>
          <p:nvPr/>
        </p:nvSpPr>
        <p:spPr>
          <a:xfrm>
            <a:off x="3581280" y="3624480"/>
            <a:ext cx="33012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U</a:t>
            </a:r>
            <a:endParaRPr lang="en-US" sz="1800" b="0" u="none" strike="noStrike">
              <a:solidFill>
                <a:srgbClr val="000000"/>
              </a:solidFill>
              <a:effectLst/>
              <a:uFillTx/>
              <a:latin typeface="Arial"/>
            </a:endParaRPr>
          </a:p>
        </p:txBody>
      </p:sp>
      <p:cxnSp>
        <p:nvCxnSpPr>
          <p:cNvPr id="603" name="Straight Connector 16"/>
          <p:cNvCxnSpPr>
            <a:stCxn id="582" idx="0"/>
          </p:cNvCxnSpPr>
          <p:nvPr/>
        </p:nvCxnSpPr>
        <p:spPr>
          <a:xfrm flipH="1">
            <a:off x="5638680" y="1560960"/>
            <a:ext cx="2109960" cy="1106280"/>
          </a:xfrm>
          <a:prstGeom prst="straightConnector1">
            <a:avLst/>
          </a:prstGeom>
          <a:ln w="28575">
            <a:solidFill>
              <a:srgbClr val="FF0000"/>
            </a:solidFill>
          </a:ln>
        </p:spPr>
      </p:cxnSp>
      <p:sp>
        <p:nvSpPr>
          <p:cNvPr id="604" name="Object 3"/>
          <p:cNvSpPr/>
          <p:nvPr/>
        </p:nvSpPr>
        <p:spPr>
          <a:xfrm>
            <a:off x="6168960" y="4600440"/>
            <a:ext cx="1973880" cy="872640"/>
          </a:xfrm>
          <a:prstGeom prst="rect">
            <a:avLst/>
          </a:prstGeom>
          <a:blipFill rotWithShape="0">
            <a:blip r:embed="rId5"/>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605" name="Object 3"/>
          <p:cNvSpPr/>
          <p:nvPr/>
        </p:nvSpPr>
        <p:spPr>
          <a:xfrm>
            <a:off x="8464680" y="4600440"/>
            <a:ext cx="1846800" cy="872640"/>
          </a:xfrm>
          <a:prstGeom prst="rect">
            <a:avLst/>
          </a:prstGeom>
          <a:blipFill rotWithShape="0">
            <a:blip r:embed="rId6"/>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606" name="TextBox 1"/>
          <p:cNvSpPr/>
          <p:nvPr/>
        </p:nvSpPr>
        <p:spPr>
          <a:xfrm>
            <a:off x="6143760" y="5762520"/>
            <a:ext cx="4523760" cy="3996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000" b="0" u="none" strike="noStrike">
                <a:solidFill>
                  <a:schemeClr val="dk1"/>
                </a:solidFill>
                <a:effectLst/>
                <a:uFillTx/>
                <a:latin typeface="Gill Sans MT"/>
              </a:rPr>
              <a:t>What is the effect if f and Z are equal?</a:t>
            </a:r>
            <a:endParaRPr lang="en-US" sz="2000" b="0" u="none" strike="noStrike">
              <a:solidFill>
                <a:srgbClr val="000000"/>
              </a:solidFill>
              <a:effectLst/>
              <a:uFillTx/>
              <a:latin typeface="Arial"/>
            </a:endParaRPr>
          </a:p>
        </p:txBody>
      </p:sp>
      <p:sp>
        <p:nvSpPr>
          <p:cNvPr id="607" name="TextBox 46"/>
          <p:cNvSpPr/>
          <p:nvPr/>
        </p:nvSpPr>
        <p:spPr>
          <a:xfrm>
            <a:off x="3079440" y="5172840"/>
            <a:ext cx="2138040" cy="645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f </a:t>
            </a:r>
            <a:r>
              <a:rPr lang="en-US" sz="1800" b="0" u="none" strike="noStrike">
                <a:solidFill>
                  <a:schemeClr val="dk1"/>
                </a:solidFill>
                <a:effectLst/>
                <a:uFillTx/>
                <a:latin typeface="Gill Sans MT"/>
              </a:rPr>
              <a:t> = distance from image center</a:t>
            </a:r>
            <a:endParaRPr lang="en-US" sz="1800" b="0" u="none" strike="noStrike">
              <a:solidFill>
                <a:srgbClr val="000000"/>
              </a:solidFill>
              <a:effectLst/>
              <a:uFillTx/>
              <a:latin typeface="Arial"/>
            </a:endParaRPr>
          </a:p>
        </p:txBody>
      </p:sp>
      <p:sp>
        <p:nvSpPr>
          <p:cNvPr id="608" name="TextBox 47"/>
          <p:cNvSpPr/>
          <p:nvPr/>
        </p:nvSpPr>
        <p:spPr>
          <a:xfrm>
            <a:off x="3623040" y="1605960"/>
            <a:ext cx="1066320" cy="923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1800" b="0" u="none" strike="noStrike">
                <a:solidFill>
                  <a:schemeClr val="dk1"/>
                </a:solidFill>
                <a:effectLst/>
                <a:uFillTx/>
                <a:latin typeface="Gill Sans MT"/>
              </a:rPr>
              <a:t>Image center (</a:t>
            </a:r>
            <a:r>
              <a:rPr lang="en-US" sz="1800" b="0" i="1" u="none" strike="noStrike">
                <a:solidFill>
                  <a:schemeClr val="dk1"/>
                </a:solidFill>
                <a:effectLst/>
                <a:uFillTx/>
                <a:latin typeface="Gill Sans MT"/>
              </a:rPr>
              <a:t>u</a:t>
            </a:r>
            <a:r>
              <a:rPr lang="en-US" sz="1800" b="0" i="1" u="none" strike="noStrike" baseline="-25000">
                <a:solidFill>
                  <a:schemeClr val="dk1"/>
                </a:solidFill>
                <a:effectLst/>
                <a:uFillTx/>
                <a:latin typeface="Gill Sans MT"/>
              </a:rPr>
              <a:t>0</a:t>
            </a:r>
            <a:r>
              <a:rPr lang="en-US" sz="1800" b="0" u="none" strike="noStrike">
                <a:solidFill>
                  <a:schemeClr val="dk1"/>
                </a:solidFill>
                <a:effectLst/>
                <a:uFillTx/>
                <a:latin typeface="Gill Sans MT"/>
              </a:rPr>
              <a:t>, </a:t>
            </a:r>
            <a:r>
              <a:rPr lang="en-US" sz="1800" b="0" i="1" u="none" strike="noStrike">
                <a:solidFill>
                  <a:schemeClr val="dk1"/>
                </a:solidFill>
                <a:effectLst/>
                <a:uFillTx/>
                <a:latin typeface="Gill Sans MT"/>
              </a:rPr>
              <a:t>v</a:t>
            </a:r>
            <a:r>
              <a:rPr lang="en-US" sz="1800" b="0" i="1" u="none" strike="noStrike" baseline="-25000">
                <a:solidFill>
                  <a:schemeClr val="dk1"/>
                </a:solidFill>
                <a:effectLst/>
                <a:uFillTx/>
                <a:latin typeface="Gill Sans MT"/>
              </a:rPr>
              <a:t>0</a:t>
            </a:r>
            <a:r>
              <a:rPr lang="en-US" sz="1800" b="0" u="none" strike="noStrike">
                <a:solidFill>
                  <a:schemeClr val="dk1"/>
                </a:solidFill>
                <a:effectLst/>
                <a:uFillTx/>
                <a:latin typeface="Gill Sans MT"/>
              </a:rPr>
              <a:t>)</a:t>
            </a:r>
            <a:endParaRPr lang="en-US" sz="18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0" presetClass="entr" fill="hold" nodeType="clickEffect">
                                  <p:stCondLst>
                                    <p:cond delay="0"/>
                                  </p:stCondLst>
                                  <p:childTnLst>
                                    <p:set>
                                      <p:cBhvr>
                                        <p:cTn id="6" dur="1" fill="hold">
                                          <p:stCondLst>
                                            <p:cond delay="0"/>
                                          </p:stCondLst>
                                        </p:cTn>
                                        <p:tgtEl>
                                          <p:spTgt spid="606"/>
                                        </p:tgtEl>
                                        <p:attrNameLst>
                                          <p:attrName>style.visibility</p:attrName>
                                        </p:attrNameLst>
                                      </p:cBhvr>
                                      <p:to>
                                        <p:strVal val="visible"/>
                                      </p:to>
                                    </p:set>
                                    <p:animEffect transition="in" filter="fade">
                                      <p:cBhvr additive="repl">
                                        <p:cTn id="7" dur="500"/>
                                        <p:tgtEl>
                                          <p:spTgt spid="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Projective Geometry</a:t>
            </a:r>
          </a:p>
        </p:txBody>
      </p:sp>
      <p:sp>
        <p:nvSpPr>
          <p:cNvPr id="610" name="PlaceHolder 2"/>
          <p:cNvSpPr>
            <a:spLocks noGrp="1"/>
          </p:cNvSpPr>
          <p:nvPr>
            <p:ph/>
          </p:nvPr>
        </p:nvSpPr>
        <p:spPr>
          <a:xfrm>
            <a:off x="324720" y="1333440"/>
            <a:ext cx="11541960" cy="515916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Length (and so area) is lost.</a:t>
            </a: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611"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612" name="Picture 2"/>
          <p:cNvPicPr/>
          <p:nvPr/>
        </p:nvPicPr>
        <p:blipFill>
          <a:blip r:embed="rId3"/>
          <a:srcRect t="28222"/>
          <a:stretch/>
        </p:blipFill>
        <p:spPr>
          <a:xfrm>
            <a:off x="3086280" y="2228760"/>
            <a:ext cx="5584320" cy="3885840"/>
          </a:xfrm>
          <a:prstGeom prst="rect">
            <a:avLst/>
          </a:prstGeom>
          <a:noFill/>
          <a:ln w="9525">
            <a:noFill/>
          </a:ln>
        </p:spPr>
      </p:pic>
      <p:cxnSp>
        <p:nvCxnSpPr>
          <p:cNvPr id="613" name="Straight Connector 5"/>
          <p:cNvCxnSpPr/>
          <p:nvPr/>
        </p:nvCxnSpPr>
        <p:spPr>
          <a:xfrm>
            <a:off x="5538600" y="4833720"/>
            <a:ext cx="305280" cy="305280"/>
          </a:xfrm>
          <a:prstGeom prst="straightConnector1">
            <a:avLst/>
          </a:prstGeom>
          <a:ln w="38100">
            <a:solidFill>
              <a:srgbClr val="FF0000"/>
            </a:solidFill>
          </a:ln>
        </p:spPr>
      </p:cxnSp>
      <p:cxnSp>
        <p:nvCxnSpPr>
          <p:cNvPr id="614" name="Straight Connector 6"/>
          <p:cNvCxnSpPr/>
          <p:nvPr/>
        </p:nvCxnSpPr>
        <p:spPr>
          <a:xfrm>
            <a:off x="5905440" y="5200560"/>
            <a:ext cx="1219320" cy="152640"/>
          </a:xfrm>
          <a:prstGeom prst="straightConnector1">
            <a:avLst/>
          </a:prstGeom>
          <a:ln w="38100">
            <a:solidFill>
              <a:srgbClr val="FF0000"/>
            </a:solidFill>
          </a:ln>
        </p:spPr>
      </p:cxnSp>
      <p:sp>
        <p:nvSpPr>
          <p:cNvPr id="615" name="TextBox 10"/>
          <p:cNvSpPr/>
          <p:nvPr/>
        </p:nvSpPr>
        <p:spPr>
          <a:xfrm>
            <a:off x="5905440" y="4667400"/>
            <a:ext cx="1719000" cy="369360"/>
          </a:xfrm>
          <a:prstGeom prst="rect">
            <a:avLst/>
          </a:prstGeom>
          <a:solidFill>
            <a:schemeClr val="bg1"/>
          </a:solidFill>
          <a:ln w="12700">
            <a:solidFill>
              <a:srgbClr val="FF0000"/>
            </a:solidFill>
            <a:miter/>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1" u="none" strike="noStrike">
                <a:solidFill>
                  <a:schemeClr val="dk1"/>
                </a:solidFill>
                <a:effectLst/>
                <a:uFillTx/>
                <a:latin typeface="Calibri"/>
              </a:rPr>
              <a:t>Which is closer?</a:t>
            </a:r>
            <a:endParaRPr lang="en-US" sz="1800" b="0" u="none" strike="noStrike">
              <a:solidFill>
                <a:srgbClr val="000000"/>
              </a:solidFill>
              <a:effectLst/>
              <a:uFillTx/>
              <a:latin typeface="Arial"/>
            </a:endParaRPr>
          </a:p>
        </p:txBody>
      </p:sp>
      <p:cxnSp>
        <p:nvCxnSpPr>
          <p:cNvPr id="616" name="Straight Connector 12"/>
          <p:cNvCxnSpPr/>
          <p:nvPr/>
        </p:nvCxnSpPr>
        <p:spPr>
          <a:xfrm flipH="1">
            <a:off x="3770280" y="2230200"/>
            <a:ext cx="3240" cy="2057760"/>
          </a:xfrm>
          <a:prstGeom prst="straightConnector1">
            <a:avLst/>
          </a:prstGeom>
          <a:ln w="38100">
            <a:solidFill>
              <a:srgbClr val="0070C0"/>
            </a:solidFill>
          </a:ln>
        </p:spPr>
      </p:cxnSp>
      <p:cxnSp>
        <p:nvCxnSpPr>
          <p:cNvPr id="617" name="Straight Connector 13"/>
          <p:cNvCxnSpPr/>
          <p:nvPr/>
        </p:nvCxnSpPr>
        <p:spPr>
          <a:xfrm flipH="1">
            <a:off x="5600520" y="2304720"/>
            <a:ext cx="1800" cy="2057760"/>
          </a:xfrm>
          <a:prstGeom prst="straightConnector1">
            <a:avLst/>
          </a:prstGeom>
          <a:ln w="38100">
            <a:solidFill>
              <a:srgbClr val="0070C0"/>
            </a:solidFill>
          </a:ln>
        </p:spPr>
      </p:cxnSp>
      <p:sp>
        <p:nvSpPr>
          <p:cNvPr id="618" name="TextBox 14"/>
          <p:cNvSpPr/>
          <p:nvPr/>
        </p:nvSpPr>
        <p:spPr>
          <a:xfrm>
            <a:off x="3848040" y="2610000"/>
            <a:ext cx="1503000" cy="369360"/>
          </a:xfrm>
          <a:prstGeom prst="rect">
            <a:avLst/>
          </a:prstGeom>
          <a:solidFill>
            <a:schemeClr val="bg1"/>
          </a:solidFill>
          <a:ln w="12700">
            <a:solidFill>
              <a:srgbClr val="0070C0"/>
            </a:solidFill>
            <a:miter/>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1" u="none" strike="noStrike">
                <a:solidFill>
                  <a:schemeClr val="dk1"/>
                </a:solidFill>
                <a:effectLst/>
                <a:uFillTx/>
                <a:latin typeface="Calibri"/>
              </a:rPr>
              <a:t>Who is taller?</a:t>
            </a:r>
            <a:endParaRPr lang="en-US" sz="1800" b="0" u="none" strike="noStrike">
              <a:solidFill>
                <a:srgbClr val="000000"/>
              </a:solidFill>
              <a:effectLst/>
              <a:uFillTx/>
              <a:latin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9"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Projective Geometry</a:t>
            </a:r>
          </a:p>
        </p:txBody>
      </p:sp>
      <p:pic>
        <p:nvPicPr>
          <p:cNvPr id="620" name="Picture 3"/>
          <p:cNvPicPr/>
          <p:nvPr/>
        </p:nvPicPr>
        <p:blipFill>
          <a:blip r:embed="rId3"/>
          <a:stretch/>
        </p:blipFill>
        <p:spPr>
          <a:xfrm>
            <a:off x="2017800" y="1523880"/>
            <a:ext cx="8650080" cy="4520880"/>
          </a:xfrm>
          <a:prstGeom prst="rect">
            <a:avLst/>
          </a:prstGeom>
          <a:noFill/>
          <a:ln w="9525">
            <a:noFill/>
          </a:ln>
        </p:spPr>
      </p:pic>
      <p:sp>
        <p:nvSpPr>
          <p:cNvPr id="621" name="Text Box 4"/>
          <p:cNvSpPr/>
          <p:nvPr/>
        </p:nvSpPr>
        <p:spPr>
          <a:xfrm>
            <a:off x="8793000" y="6583320"/>
            <a:ext cx="1662840" cy="27648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200" b="0" u="none" strike="noStrike">
                <a:solidFill>
                  <a:schemeClr val="dk1"/>
                </a:solidFill>
                <a:effectLst/>
                <a:uFillTx/>
                <a:latin typeface="Gill Sans MT"/>
              </a:rPr>
              <a:t>Figure by David Forsyth</a:t>
            </a:r>
            <a:endParaRPr lang="en-US" sz="1200" b="0" u="none" strike="noStrike">
              <a:solidFill>
                <a:srgbClr val="000000"/>
              </a:solidFill>
              <a:effectLst/>
              <a:uFillTx/>
              <a:latin typeface="Arial"/>
            </a:endParaRPr>
          </a:p>
        </p:txBody>
      </p:sp>
      <p:sp>
        <p:nvSpPr>
          <p:cNvPr id="622" name="Rectangle 5"/>
          <p:cNvSpPr/>
          <p:nvPr/>
        </p:nvSpPr>
        <p:spPr>
          <a:xfrm>
            <a:off x="9524880" y="3429000"/>
            <a:ext cx="304560" cy="304560"/>
          </a:xfrm>
          <a:prstGeom prst="rect">
            <a:avLst/>
          </a:prstGeom>
          <a:solidFill>
            <a:schemeClr val="bg1"/>
          </a:solidFill>
          <a:ln w="9525">
            <a:no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chemeClr val="dk1"/>
              </a:solidFill>
              <a:effectLst/>
              <a:uFillTx/>
              <a:latin typeface="Gill Sans MT"/>
            </a:endParaRPr>
          </a:p>
        </p:txBody>
      </p:sp>
      <p:sp>
        <p:nvSpPr>
          <p:cNvPr id="623" name="Rectangle 9"/>
          <p:cNvSpPr/>
          <p:nvPr/>
        </p:nvSpPr>
        <p:spPr>
          <a:xfrm>
            <a:off x="8559720" y="4343400"/>
            <a:ext cx="304560" cy="304560"/>
          </a:xfrm>
          <a:prstGeom prst="rect">
            <a:avLst/>
          </a:prstGeom>
          <a:solidFill>
            <a:schemeClr val="bg1"/>
          </a:solidFill>
          <a:ln w="9525">
            <a:no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chemeClr val="dk1"/>
              </a:solidFill>
              <a:effectLst/>
              <a:uFillTx/>
              <a:latin typeface="Gill Sans MT"/>
            </a:endParaRPr>
          </a:p>
        </p:txBody>
      </p:sp>
      <p:sp>
        <p:nvSpPr>
          <p:cNvPr id="624" name="Rectangle 10"/>
          <p:cNvSpPr/>
          <p:nvPr/>
        </p:nvSpPr>
        <p:spPr>
          <a:xfrm>
            <a:off x="9334440" y="4267080"/>
            <a:ext cx="304560" cy="304560"/>
          </a:xfrm>
          <a:prstGeom prst="rect">
            <a:avLst/>
          </a:prstGeom>
          <a:solidFill>
            <a:schemeClr val="bg1"/>
          </a:solidFill>
          <a:ln w="9525">
            <a:no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chemeClr val="dk1"/>
              </a:solidFill>
              <a:effectLst/>
              <a:uFillTx/>
              <a:latin typeface="Gill Sans MT"/>
            </a:endParaRPr>
          </a:p>
        </p:txBody>
      </p:sp>
      <p:sp>
        <p:nvSpPr>
          <p:cNvPr id="625" name="Text Box 11"/>
          <p:cNvSpPr/>
          <p:nvPr/>
        </p:nvSpPr>
        <p:spPr>
          <a:xfrm>
            <a:off x="8839080" y="5257800"/>
            <a:ext cx="515520" cy="36900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B’</a:t>
            </a:r>
            <a:endParaRPr lang="en-US" sz="1800" b="0" u="none" strike="noStrike">
              <a:solidFill>
                <a:srgbClr val="000000"/>
              </a:solidFill>
              <a:effectLst/>
              <a:uFillTx/>
              <a:latin typeface="Arial"/>
            </a:endParaRPr>
          </a:p>
        </p:txBody>
      </p:sp>
      <p:sp>
        <p:nvSpPr>
          <p:cNvPr id="626" name="Text Box 12"/>
          <p:cNvSpPr/>
          <p:nvPr/>
        </p:nvSpPr>
        <p:spPr>
          <a:xfrm>
            <a:off x="8991720" y="4495680"/>
            <a:ext cx="39924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C’</a:t>
            </a:r>
            <a:endParaRPr lang="en-US" sz="1800" b="0" u="none" strike="noStrike">
              <a:solidFill>
                <a:srgbClr val="000000"/>
              </a:solidFill>
              <a:effectLst/>
              <a:uFillTx/>
              <a:latin typeface="Arial"/>
            </a:endParaRPr>
          </a:p>
        </p:txBody>
      </p:sp>
      <p:sp>
        <p:nvSpPr>
          <p:cNvPr id="627" name="Text Box 13"/>
          <p:cNvSpPr/>
          <p:nvPr/>
        </p:nvSpPr>
        <p:spPr>
          <a:xfrm>
            <a:off x="9296280" y="3962520"/>
            <a:ext cx="38952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A’</a:t>
            </a:r>
            <a:endParaRPr lang="en-US" sz="1800" b="0" u="none" strike="noStrike">
              <a:solidFill>
                <a:srgbClr val="000000"/>
              </a:solidFill>
              <a:effectLst/>
              <a:uFillTx/>
              <a:latin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8"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Projective Geometry</a:t>
            </a:r>
          </a:p>
        </p:txBody>
      </p:sp>
      <p:sp>
        <p:nvSpPr>
          <p:cNvPr id="629"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630" name="Picture 2"/>
          <p:cNvPicPr/>
          <p:nvPr/>
        </p:nvPicPr>
        <p:blipFill>
          <a:blip r:embed="rId3"/>
          <a:srcRect t="28222"/>
          <a:stretch/>
        </p:blipFill>
        <p:spPr>
          <a:xfrm>
            <a:off x="3303720" y="2355480"/>
            <a:ext cx="5584320" cy="3885840"/>
          </a:xfrm>
          <a:prstGeom prst="rect">
            <a:avLst/>
          </a:prstGeom>
          <a:noFill/>
          <a:ln w="9525">
            <a:noFill/>
          </a:ln>
        </p:spPr>
      </p:pic>
      <p:cxnSp>
        <p:nvCxnSpPr>
          <p:cNvPr id="631" name="Straight Connector 21"/>
          <p:cNvCxnSpPr/>
          <p:nvPr/>
        </p:nvCxnSpPr>
        <p:spPr>
          <a:xfrm flipH="1">
            <a:off x="3531960" y="4412520"/>
            <a:ext cx="1219680" cy="1448280"/>
          </a:xfrm>
          <a:prstGeom prst="straightConnector1">
            <a:avLst/>
          </a:prstGeom>
          <a:ln w="38100">
            <a:solidFill>
              <a:srgbClr val="FF0000"/>
            </a:solidFill>
          </a:ln>
        </p:spPr>
      </p:cxnSp>
      <p:cxnSp>
        <p:nvCxnSpPr>
          <p:cNvPr id="632" name="Straight Connector 23"/>
          <p:cNvCxnSpPr/>
          <p:nvPr/>
        </p:nvCxnSpPr>
        <p:spPr>
          <a:xfrm flipH="1" flipV="1">
            <a:off x="4719600" y="4428720"/>
            <a:ext cx="3353040" cy="1800"/>
          </a:xfrm>
          <a:prstGeom prst="straightConnector1">
            <a:avLst/>
          </a:prstGeom>
          <a:ln w="38100">
            <a:solidFill>
              <a:srgbClr val="FF0000"/>
            </a:solidFill>
          </a:ln>
        </p:spPr>
      </p:cxnSp>
      <p:sp>
        <p:nvSpPr>
          <p:cNvPr id="633" name="TextBox 26"/>
          <p:cNvSpPr/>
          <p:nvPr/>
        </p:nvSpPr>
        <p:spPr>
          <a:xfrm>
            <a:off x="4827600" y="4565160"/>
            <a:ext cx="1622160" cy="369360"/>
          </a:xfrm>
          <a:prstGeom prst="rect">
            <a:avLst/>
          </a:prstGeom>
          <a:solidFill>
            <a:schemeClr val="bg1"/>
          </a:solidFill>
          <a:ln w="12700">
            <a:solidFill>
              <a:srgbClr val="FF0000"/>
            </a:solidFill>
            <a:miter/>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chemeClr val="dk1"/>
                </a:solidFill>
                <a:effectLst/>
                <a:uFillTx/>
                <a:latin typeface="Calibri"/>
              </a:rPr>
              <a:t>Perpendicular?</a:t>
            </a:r>
            <a:endParaRPr lang="en-US" sz="1800" b="0" u="none" strike="noStrike">
              <a:solidFill>
                <a:srgbClr val="000000"/>
              </a:solidFill>
              <a:effectLst/>
              <a:uFillTx/>
              <a:latin typeface="Arial"/>
            </a:endParaRPr>
          </a:p>
        </p:txBody>
      </p:sp>
      <p:cxnSp>
        <p:nvCxnSpPr>
          <p:cNvPr id="634" name="Straight Connector 27"/>
          <p:cNvCxnSpPr/>
          <p:nvPr/>
        </p:nvCxnSpPr>
        <p:spPr>
          <a:xfrm flipV="1">
            <a:off x="3989160" y="2032920"/>
            <a:ext cx="2819880" cy="3277080"/>
          </a:xfrm>
          <a:prstGeom prst="straightConnector1">
            <a:avLst/>
          </a:prstGeom>
          <a:ln w="38100">
            <a:solidFill>
              <a:srgbClr val="0070C0"/>
            </a:solidFill>
            <a:prstDash val="sysDash"/>
          </a:ln>
        </p:spPr>
      </p:cxnSp>
      <p:cxnSp>
        <p:nvCxnSpPr>
          <p:cNvPr id="635" name="Straight Connector 31"/>
          <p:cNvCxnSpPr/>
          <p:nvPr/>
        </p:nvCxnSpPr>
        <p:spPr>
          <a:xfrm>
            <a:off x="4065480" y="2583720"/>
            <a:ext cx="5867640" cy="2286360"/>
          </a:xfrm>
          <a:prstGeom prst="straightConnector1">
            <a:avLst/>
          </a:prstGeom>
          <a:ln w="38100">
            <a:solidFill>
              <a:srgbClr val="0070C0"/>
            </a:solidFill>
            <a:prstDash val="sysDash"/>
          </a:ln>
        </p:spPr>
      </p:cxnSp>
      <p:sp>
        <p:nvSpPr>
          <p:cNvPr id="636" name="TextBox 40"/>
          <p:cNvSpPr/>
          <p:nvPr/>
        </p:nvSpPr>
        <p:spPr>
          <a:xfrm>
            <a:off x="6275520" y="2736360"/>
            <a:ext cx="998280" cy="369360"/>
          </a:xfrm>
          <a:prstGeom prst="rect">
            <a:avLst/>
          </a:prstGeom>
          <a:solidFill>
            <a:schemeClr val="bg1"/>
          </a:solidFill>
          <a:ln w="12700">
            <a:solidFill>
              <a:srgbClr val="0070C0"/>
            </a:solidFill>
            <a:miter/>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chemeClr val="dk1"/>
                </a:solidFill>
                <a:effectLst/>
                <a:uFillTx/>
                <a:latin typeface="Calibri"/>
              </a:rPr>
              <a:t>Parallel?</a:t>
            </a:r>
            <a:endParaRPr lang="en-US" sz="1800" b="0" u="none" strike="noStrike">
              <a:solidFill>
                <a:srgbClr val="000000"/>
              </a:solidFill>
              <a:effectLst/>
              <a:uFillTx/>
              <a:latin typeface="Arial"/>
            </a:endParaRPr>
          </a:p>
        </p:txBody>
      </p:sp>
      <p:sp>
        <p:nvSpPr>
          <p:cNvPr id="637" name="Content Placeholder 2"/>
          <p:cNvSpPr/>
          <p:nvPr/>
        </p:nvSpPr>
        <p:spPr>
          <a:xfrm>
            <a:off x="4585320" y="1311480"/>
            <a:ext cx="3020760" cy="750600"/>
          </a:xfrm>
          <a:prstGeom prst="rect">
            <a:avLst/>
          </a:prstGeom>
          <a:noFill/>
          <a:ln w="9525">
            <a:noFill/>
          </a:ln>
        </p:spPr>
        <p:style>
          <a:lnRef idx="0">
            <a:scrgbClr r="0" g="0" b="0"/>
          </a:lnRef>
          <a:fillRef idx="0">
            <a:scrgbClr r="0" g="0" b="0"/>
          </a:fillRef>
          <a:effectRef idx="0">
            <a:scrgbClr r="0" g="0" b="0"/>
          </a:effectRef>
          <a:fontRef idx="minor"/>
        </p:style>
        <p:txBody>
          <a:bodyPr numCol="1" spcCol="0" anchor="t">
            <a:normAutofit fontScale="85000" lnSpcReduction="9999"/>
          </a:bodyPr>
          <a:lstStyle/>
          <a:p>
            <a:pPr marL="343080" indent="-343080" defTabSz="914400">
              <a:lnSpc>
                <a:spcPct val="100000"/>
              </a:lnSpc>
              <a:spcBef>
                <a:spcPts val="720"/>
              </a:spcBef>
              <a:tabLst>
                <a:tab pos="0" algn="l"/>
              </a:tabLst>
            </a:pPr>
            <a:r>
              <a:rPr lang="en-US" sz="3600" b="0" u="none" strike="noStrike">
                <a:solidFill>
                  <a:schemeClr val="dk1"/>
                </a:solidFill>
                <a:effectLst/>
                <a:uFillTx/>
                <a:latin typeface="Gill Sans MT"/>
              </a:rPr>
              <a:t>Angles are lost.</a:t>
            </a:r>
            <a:endParaRPr lang="en-US" sz="36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0" presetClass="entr" fill="hold" nodeType="clickEffect">
                                  <p:stCondLst>
                                    <p:cond delay="0"/>
                                  </p:stCondLst>
                                  <p:childTnLst>
                                    <p:set>
                                      <p:cBhvr>
                                        <p:cTn id="6" dur="1" fill="hold">
                                          <p:stCondLst>
                                            <p:cond delay="0"/>
                                          </p:stCondLst>
                                        </p:cTn>
                                        <p:tgtEl>
                                          <p:spTgt spid="637">
                                            <p:txEl>
                                              <p:pRg st="0" end="0"/>
                                            </p:txEl>
                                          </p:spTgt>
                                        </p:tgtEl>
                                        <p:attrNameLst>
                                          <p:attrName>style.visibility</p:attrName>
                                        </p:attrNameLst>
                                      </p:cBhvr>
                                      <p:to>
                                        <p:strVal val="visible"/>
                                      </p:to>
                                    </p:set>
                                    <p:animEffect transition="in" filter="fade">
                                      <p:cBhvr additive="repl">
                                        <p:cTn id="7" dur="500"/>
                                        <p:tgtEl>
                                          <p:spTgt spid="6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8"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Projective Geometry</a:t>
            </a:r>
          </a:p>
        </p:txBody>
      </p:sp>
      <p:sp>
        <p:nvSpPr>
          <p:cNvPr id="639" name="PlaceHolder 2"/>
          <p:cNvSpPr>
            <a:spLocks noGrp="1"/>
          </p:cNvSpPr>
          <p:nvPr>
            <p:ph/>
          </p:nvPr>
        </p:nvSpPr>
        <p:spPr>
          <a:xfrm>
            <a:off x="324720" y="1333440"/>
            <a:ext cx="11541960" cy="5159160"/>
          </a:xfrm>
          <a:prstGeom prst="rect">
            <a:avLst/>
          </a:prstGeom>
          <a:noFill/>
          <a:ln w="0">
            <a:noFill/>
          </a:ln>
        </p:spPr>
        <p:txBody>
          <a:bodyPr lIns="91440" tIns="45720" rIns="91440" bIns="45720" anchor="t">
            <a:normAutofit/>
          </a:bodyPr>
          <a:lstStyle/>
          <a:p>
            <a:pPr marL="228600" indent="-228600" algn="l" defTabSz="914400">
              <a:lnSpc>
                <a:spcPct val="90000"/>
              </a:lnSpc>
              <a:spcBef>
                <a:spcPts val="1001"/>
              </a:spcBef>
              <a:buNone/>
              <a:tabLst>
                <a:tab pos="0" algn="l"/>
              </a:tabLst>
            </a:pPr>
            <a:r>
              <a:rPr lang="en-US" sz="3600" b="0" u="none" strike="noStrike">
                <a:solidFill>
                  <a:schemeClr val="dk1"/>
                </a:solidFill>
                <a:effectLst/>
                <a:uFillTx/>
                <a:latin typeface="Gill Sans MT"/>
              </a:rPr>
              <a:t>What is preserved?</a:t>
            </a:r>
            <a:endParaRPr lang="en-US" sz="3600" b="0" u="none" strike="noStrike">
              <a:solidFill>
                <a:schemeClr val="dk1">
                  <a:tint val="75000"/>
                </a:schemeClr>
              </a:solidFill>
              <a:effectLst/>
              <a:uFillTx/>
              <a:latin typeface="Gill Sans MT"/>
            </a:endParaRPr>
          </a:p>
          <a:p>
            <a:pPr marL="228600" indent="-228600" algn="l" defTabSz="914400">
              <a:lnSpc>
                <a:spcPct val="90000"/>
              </a:lnSpc>
              <a:spcBef>
                <a:spcPts val="1001"/>
              </a:spcBef>
              <a:buClr>
                <a:srgbClr val="000000"/>
              </a:buClr>
              <a:buFont typeface="Arial"/>
              <a:buChar char="•"/>
              <a:tabLst>
                <a:tab pos="0" algn="l"/>
              </a:tabLst>
            </a:pPr>
            <a:r>
              <a:rPr lang="en-US" sz="2800" b="0" u="none" strike="noStrike">
                <a:solidFill>
                  <a:schemeClr val="dk1"/>
                </a:solidFill>
                <a:effectLst/>
                <a:uFillTx/>
                <a:latin typeface="Gill Sans MT"/>
              </a:rPr>
              <a:t>Straight lines are still straight.</a:t>
            </a:r>
            <a:endParaRPr lang="en-US" sz="28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2000" b="0" u="none" strike="noStrike">
              <a:solidFill>
                <a:schemeClr val="dk1">
                  <a:tint val="75000"/>
                </a:schemeClr>
              </a:solidFill>
              <a:effectLst/>
              <a:uFillTx/>
              <a:latin typeface="Gill Sans MT"/>
            </a:endParaRPr>
          </a:p>
        </p:txBody>
      </p:sp>
      <p:sp>
        <p:nvSpPr>
          <p:cNvPr id="640"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641" name="Picture 2"/>
          <p:cNvPicPr/>
          <p:nvPr/>
        </p:nvPicPr>
        <p:blipFill>
          <a:blip r:embed="rId3"/>
          <a:srcRect t="28222"/>
          <a:stretch/>
        </p:blipFill>
        <p:spPr>
          <a:xfrm>
            <a:off x="3276720" y="2819520"/>
            <a:ext cx="5584320" cy="3885840"/>
          </a:xfrm>
          <a:prstGeom prst="rect">
            <a:avLst/>
          </a:prstGeom>
          <a:noFill/>
          <a:ln w="9525">
            <a:noFill/>
          </a:ln>
        </p:spPr>
      </p:pic>
      <p:cxnSp>
        <p:nvCxnSpPr>
          <p:cNvPr id="642" name="Straight Connector 21"/>
          <p:cNvCxnSpPr/>
          <p:nvPr/>
        </p:nvCxnSpPr>
        <p:spPr>
          <a:xfrm flipH="1">
            <a:off x="3504960" y="4876560"/>
            <a:ext cx="1219680" cy="1448280"/>
          </a:xfrm>
          <a:prstGeom prst="straightConnector1">
            <a:avLst/>
          </a:prstGeom>
          <a:ln w="38100">
            <a:solidFill>
              <a:srgbClr val="FF0000"/>
            </a:solidFill>
          </a:ln>
        </p:spPr>
      </p:cxnSp>
      <p:cxnSp>
        <p:nvCxnSpPr>
          <p:cNvPr id="643" name="Straight Connector 23"/>
          <p:cNvCxnSpPr/>
          <p:nvPr/>
        </p:nvCxnSpPr>
        <p:spPr>
          <a:xfrm flipH="1" flipV="1">
            <a:off x="4692600" y="4892400"/>
            <a:ext cx="3353040" cy="2160"/>
          </a:xfrm>
          <a:prstGeom prst="straightConnector1">
            <a:avLst/>
          </a:prstGeom>
          <a:ln w="38100">
            <a:solidFill>
              <a:srgbClr val="FF0000"/>
            </a:solidFill>
          </a:ln>
        </p:spPr>
      </p:cxnSp>
      <p:cxnSp>
        <p:nvCxnSpPr>
          <p:cNvPr id="644" name="Straight Connector 27"/>
          <p:cNvCxnSpPr/>
          <p:nvPr/>
        </p:nvCxnSpPr>
        <p:spPr>
          <a:xfrm flipV="1">
            <a:off x="3962160" y="2496960"/>
            <a:ext cx="2819880" cy="3277080"/>
          </a:xfrm>
          <a:prstGeom prst="straightConnector1">
            <a:avLst/>
          </a:prstGeom>
          <a:ln w="38100">
            <a:solidFill>
              <a:srgbClr val="0070C0"/>
            </a:solidFill>
            <a:prstDash val="sysDash"/>
          </a:ln>
        </p:spPr>
      </p:cxnSp>
      <p:cxnSp>
        <p:nvCxnSpPr>
          <p:cNvPr id="645" name="Straight Connector 31"/>
          <p:cNvCxnSpPr/>
          <p:nvPr/>
        </p:nvCxnSpPr>
        <p:spPr>
          <a:xfrm>
            <a:off x="4038480" y="3047760"/>
            <a:ext cx="5867640" cy="2286360"/>
          </a:xfrm>
          <a:prstGeom prst="straightConnector1">
            <a:avLst/>
          </a:prstGeom>
          <a:ln w="38100">
            <a:solidFill>
              <a:srgbClr val="0070C0"/>
            </a:solidFill>
            <a:prstDash val="sysDash"/>
          </a:ln>
        </p:spPr>
      </p:cxn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Vanishing Points and Lines</a:t>
            </a:r>
          </a:p>
        </p:txBody>
      </p:sp>
      <p:sp>
        <p:nvSpPr>
          <p:cNvPr id="647"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648" name="Picture 7"/>
          <p:cNvPicPr/>
          <p:nvPr/>
        </p:nvPicPr>
        <p:blipFill>
          <a:blip r:embed="rId3"/>
          <a:stretch/>
        </p:blipFill>
        <p:spPr>
          <a:xfrm>
            <a:off x="7142400" y="1086840"/>
            <a:ext cx="3195360" cy="4728960"/>
          </a:xfrm>
          <a:prstGeom prst="rect">
            <a:avLst/>
          </a:prstGeom>
          <a:noFill/>
          <a:ln w="9525">
            <a:noFill/>
          </a:ln>
        </p:spPr>
      </p:pic>
      <p:grpSp>
        <p:nvGrpSpPr>
          <p:cNvPr id="649" name="Group 1"/>
          <p:cNvGrpSpPr/>
          <p:nvPr/>
        </p:nvGrpSpPr>
        <p:grpSpPr>
          <a:xfrm>
            <a:off x="1943280" y="4328280"/>
            <a:ext cx="4644360" cy="2224800"/>
            <a:chOff x="1943280" y="4328280"/>
            <a:chExt cx="4644360" cy="2224800"/>
          </a:xfrm>
        </p:grpSpPr>
        <p:cxnSp>
          <p:nvCxnSpPr>
            <p:cNvPr id="650" name="Straight Connector 4"/>
            <p:cNvCxnSpPr/>
            <p:nvPr/>
          </p:nvCxnSpPr>
          <p:spPr>
            <a:xfrm>
              <a:off x="1988280" y="4637880"/>
              <a:ext cx="4298400" cy="1440"/>
            </a:xfrm>
            <a:prstGeom prst="straightConnector1">
              <a:avLst/>
            </a:prstGeom>
            <a:ln w="28575">
              <a:solidFill>
                <a:srgbClr val="000000">
                  <a:lumMod val="95000"/>
                  <a:lumOff val="5000"/>
                </a:srgbClr>
              </a:solidFill>
            </a:ln>
          </p:spPr>
        </p:cxnSp>
        <p:cxnSp>
          <p:nvCxnSpPr>
            <p:cNvPr id="651" name="Straight Connector 5"/>
            <p:cNvCxnSpPr/>
            <p:nvPr/>
          </p:nvCxnSpPr>
          <p:spPr>
            <a:xfrm flipV="1">
              <a:off x="3255120" y="4637880"/>
              <a:ext cx="905040" cy="1866240"/>
            </a:xfrm>
            <a:prstGeom prst="straightConnector1">
              <a:avLst/>
            </a:prstGeom>
            <a:ln w="28575">
              <a:solidFill>
                <a:srgbClr val="0070C0"/>
              </a:solidFill>
            </a:ln>
          </p:spPr>
        </p:cxnSp>
        <p:cxnSp>
          <p:nvCxnSpPr>
            <p:cNvPr id="652" name="Straight Connector 6"/>
            <p:cNvCxnSpPr/>
            <p:nvPr/>
          </p:nvCxnSpPr>
          <p:spPr>
            <a:xfrm flipH="1" flipV="1">
              <a:off x="4159800" y="4637880"/>
              <a:ext cx="678960" cy="1866240"/>
            </a:xfrm>
            <a:prstGeom prst="straightConnector1">
              <a:avLst/>
            </a:prstGeom>
            <a:ln w="28575">
              <a:solidFill>
                <a:srgbClr val="0070C0"/>
              </a:solidFill>
            </a:ln>
          </p:spPr>
        </p:cxnSp>
        <p:sp>
          <p:nvSpPr>
            <p:cNvPr id="653" name="TextBox 13"/>
            <p:cNvSpPr/>
            <p:nvPr/>
          </p:nvSpPr>
          <p:spPr>
            <a:xfrm>
              <a:off x="3481560" y="4328280"/>
              <a:ext cx="1590480" cy="30744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400" b="1" u="none" strike="noStrike">
                  <a:solidFill>
                    <a:srgbClr val="0070C0"/>
                  </a:solidFill>
                  <a:effectLst/>
                  <a:uFillTx/>
                  <a:latin typeface="Calibri"/>
                </a:rPr>
                <a:t>Vanishing Point</a:t>
              </a:r>
              <a:endParaRPr lang="en-US" sz="1400" b="0" u="none" strike="noStrike">
                <a:solidFill>
                  <a:srgbClr val="000000"/>
                </a:solidFill>
                <a:effectLst/>
                <a:uFillTx/>
                <a:latin typeface="Arial"/>
              </a:endParaRPr>
            </a:p>
          </p:txBody>
        </p:sp>
        <p:cxnSp>
          <p:nvCxnSpPr>
            <p:cNvPr id="654" name="Straight Connector 9"/>
            <p:cNvCxnSpPr/>
            <p:nvPr/>
          </p:nvCxnSpPr>
          <p:spPr>
            <a:xfrm flipV="1">
              <a:off x="2350080" y="4637880"/>
              <a:ext cx="2986560" cy="1326240"/>
            </a:xfrm>
            <a:prstGeom prst="straightConnector1">
              <a:avLst/>
            </a:prstGeom>
            <a:ln w="28575">
              <a:solidFill>
                <a:srgbClr val="FF0000"/>
              </a:solidFill>
            </a:ln>
          </p:spPr>
        </p:cxnSp>
        <p:cxnSp>
          <p:nvCxnSpPr>
            <p:cNvPr id="655" name="Straight Connector 10"/>
            <p:cNvCxnSpPr/>
            <p:nvPr/>
          </p:nvCxnSpPr>
          <p:spPr>
            <a:xfrm flipV="1">
              <a:off x="2621520" y="4637880"/>
              <a:ext cx="2715120" cy="1915560"/>
            </a:xfrm>
            <a:prstGeom prst="straightConnector1">
              <a:avLst/>
            </a:prstGeom>
            <a:ln w="28575">
              <a:solidFill>
                <a:srgbClr val="FF0000"/>
              </a:solidFill>
            </a:ln>
          </p:spPr>
        </p:cxnSp>
        <p:sp>
          <p:nvSpPr>
            <p:cNvPr id="656" name="TextBox 21"/>
            <p:cNvSpPr/>
            <p:nvPr/>
          </p:nvSpPr>
          <p:spPr>
            <a:xfrm>
              <a:off x="5252400" y="4328280"/>
              <a:ext cx="1335240" cy="30744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400" b="1" u="none" strike="noStrike">
                  <a:solidFill>
                    <a:srgbClr val="FF0000"/>
                  </a:solidFill>
                  <a:effectLst/>
                  <a:uFillTx/>
                  <a:latin typeface="Calibri"/>
                </a:rPr>
                <a:t>Vanishing Point</a:t>
              </a:r>
              <a:endParaRPr lang="en-US" sz="1400" b="0" u="none" strike="noStrike">
                <a:solidFill>
                  <a:srgbClr val="000000"/>
                </a:solidFill>
                <a:effectLst/>
                <a:uFillTx/>
                <a:latin typeface="Arial"/>
              </a:endParaRPr>
            </a:p>
          </p:txBody>
        </p:sp>
        <p:sp>
          <p:nvSpPr>
            <p:cNvPr id="657" name="TextBox 22"/>
            <p:cNvSpPr/>
            <p:nvPr/>
          </p:nvSpPr>
          <p:spPr>
            <a:xfrm>
              <a:off x="1943280" y="4637880"/>
              <a:ext cx="1561680" cy="36900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1" u="none" strike="noStrike">
                  <a:solidFill>
                    <a:schemeClr val="dk1"/>
                  </a:solidFill>
                  <a:effectLst/>
                  <a:uFillTx/>
                  <a:latin typeface="Calibri"/>
                </a:rPr>
                <a:t>Vanishing Line</a:t>
              </a:r>
              <a:endParaRPr lang="en-US" sz="1800" b="0" u="none" strike="noStrike">
                <a:solidFill>
                  <a:srgbClr val="000000"/>
                </a:solidFill>
                <a:effectLst/>
                <a:uFillTx/>
                <a:latin typeface="Arial"/>
              </a:endParaRPr>
            </a:p>
          </p:txBody>
        </p:sp>
      </p:grpSp>
      <p:sp>
        <p:nvSpPr>
          <p:cNvPr id="658" name="Content Placeholder 2"/>
          <p:cNvSpPr/>
          <p:nvPr/>
        </p:nvSpPr>
        <p:spPr>
          <a:xfrm>
            <a:off x="1988280" y="1086840"/>
            <a:ext cx="4793040" cy="3200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normAutofit fontScale="92500" lnSpcReduction="9999"/>
          </a:bodyPr>
          <a:lstStyle/>
          <a:p>
            <a:pPr defTabSz="914400">
              <a:lnSpc>
                <a:spcPct val="90000"/>
              </a:lnSpc>
              <a:spcBef>
                <a:spcPts val="1001"/>
              </a:spcBef>
              <a:tabLst>
                <a:tab pos="0" algn="l"/>
              </a:tabLst>
            </a:pPr>
            <a:r>
              <a:rPr lang="en-US" sz="2400" b="0" u="none" strike="noStrike">
                <a:solidFill>
                  <a:schemeClr val="dk1"/>
                </a:solidFill>
                <a:effectLst/>
                <a:uFillTx/>
                <a:latin typeface="Gill Sans MT"/>
              </a:rPr>
              <a:t>Parallel lines in the world intersect in the projected image at a </a:t>
            </a:r>
            <a:br>
              <a:rPr sz="2400"/>
            </a:br>
            <a:r>
              <a:rPr lang="en-US" sz="2400" b="0" u="none" strike="noStrike">
                <a:solidFill>
                  <a:schemeClr val="dk1"/>
                </a:solidFill>
                <a:effectLst/>
                <a:uFillTx/>
                <a:latin typeface="Gill Sans MT"/>
              </a:rPr>
              <a:t>“vanishing point”.</a:t>
            </a:r>
            <a:endParaRPr lang="en-US" sz="2400" b="0" u="none" strike="noStrike">
              <a:solidFill>
                <a:srgbClr val="000000"/>
              </a:solidFill>
              <a:effectLst/>
              <a:uFillTx/>
              <a:latin typeface="Arial"/>
            </a:endParaRPr>
          </a:p>
          <a:p>
            <a:pPr marL="228600" indent="-228600" defTabSz="914400">
              <a:lnSpc>
                <a:spcPct val="90000"/>
              </a:lnSpc>
              <a:spcBef>
                <a:spcPts val="1001"/>
              </a:spcBef>
              <a:tabLst>
                <a:tab pos="0" algn="l"/>
              </a:tabLst>
            </a:pPr>
            <a:endParaRPr lang="en-US" sz="2400" b="0" u="none" strike="noStrike">
              <a:solidFill>
                <a:srgbClr val="000000"/>
              </a:solidFill>
              <a:effectLst/>
              <a:uFillTx/>
              <a:latin typeface="Arial"/>
            </a:endParaRPr>
          </a:p>
          <a:p>
            <a:pPr defTabSz="914400">
              <a:lnSpc>
                <a:spcPct val="90000"/>
              </a:lnSpc>
              <a:spcBef>
                <a:spcPts val="1001"/>
              </a:spcBef>
              <a:tabLst>
                <a:tab pos="0" algn="l"/>
              </a:tabLst>
            </a:pPr>
            <a:r>
              <a:rPr lang="en-US" sz="2400" b="0" u="none" strike="noStrike">
                <a:solidFill>
                  <a:schemeClr val="dk1"/>
                </a:solidFill>
                <a:effectLst/>
                <a:uFillTx/>
                <a:latin typeface="Gill Sans MT"/>
              </a:rPr>
              <a:t>Parallel lines on the same plane in the world converge to vanishing points on a “vanishing line”.</a:t>
            </a:r>
            <a:endParaRPr lang="en-US" sz="2400" b="0" u="none" strike="noStrike">
              <a:solidFill>
                <a:srgbClr val="000000"/>
              </a:solidFill>
              <a:effectLst/>
              <a:uFillTx/>
              <a:latin typeface="Arial"/>
            </a:endParaRPr>
          </a:p>
          <a:p>
            <a:pPr defTabSz="914400">
              <a:lnSpc>
                <a:spcPct val="90000"/>
              </a:lnSpc>
              <a:spcBef>
                <a:spcPts val="1001"/>
              </a:spcBef>
              <a:tabLst>
                <a:tab pos="0" algn="l"/>
              </a:tabLst>
            </a:pPr>
            <a:r>
              <a:rPr lang="en-US" sz="2400" b="0" u="none" strike="noStrike">
                <a:solidFill>
                  <a:schemeClr val="dk1"/>
                </a:solidFill>
                <a:effectLst/>
                <a:uFillTx/>
                <a:latin typeface="Gill Sans MT"/>
              </a:rPr>
              <a:t>e.g., the horizon.</a:t>
            </a:r>
            <a:endParaRPr lang="en-US" sz="2400" b="0" u="none" strike="noStrike">
              <a:solidFill>
                <a:srgbClr val="000000"/>
              </a:solidFill>
              <a:effectLst/>
              <a:uFillTx/>
              <a:latin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Homogeneous Coordinates</a:t>
            </a:r>
          </a:p>
        </p:txBody>
      </p:sp>
      <p:sp>
        <p:nvSpPr>
          <p:cNvPr id="660" name="PlaceHolder 2"/>
          <p:cNvSpPr>
            <a:spLocks noGrp="1"/>
          </p:cNvSpPr>
          <p:nvPr>
            <p:ph/>
          </p:nvPr>
        </p:nvSpPr>
        <p:spPr>
          <a:xfrm>
            <a:off x="324720" y="1333440"/>
            <a:ext cx="8233200" cy="5159160"/>
          </a:xfrm>
          <a:prstGeom prst="rect">
            <a:avLst/>
          </a:prstGeom>
          <a:noFill/>
          <a:ln w="0">
            <a:noFill/>
          </a:ln>
        </p:spPr>
        <p:txBody>
          <a:bodyPr lIns="91440" tIns="45720" rIns="91440" bIns="45720" anchor="t">
            <a:normAutofit lnSpcReduction="9999"/>
          </a:bodyPr>
          <a:lstStyle/>
          <a:p>
            <a:pPr indent="0" algn="l" defTabSz="914400">
              <a:lnSpc>
                <a:spcPct val="150000"/>
              </a:lnSpc>
              <a:spcBef>
                <a:spcPts val="1001"/>
              </a:spcBef>
              <a:buNone/>
              <a:tabLst>
                <a:tab pos="0" algn="l"/>
              </a:tabLst>
            </a:pPr>
            <a:r>
              <a:rPr lang="en-US" sz="3200" b="0" u="none" strike="noStrike">
                <a:solidFill>
                  <a:schemeClr val="dk1"/>
                </a:solidFill>
                <a:effectLst/>
                <a:uFillTx/>
                <a:latin typeface="Gill Sans MT"/>
              </a:rPr>
              <a:t>Introduced by August Ferdinand Möbius</a:t>
            </a:r>
            <a:endParaRPr lang="en-US" sz="3200" b="0" u="none" strike="noStrike">
              <a:solidFill>
                <a:schemeClr val="dk1">
                  <a:tint val="75000"/>
                </a:schemeClr>
              </a:solidFill>
              <a:effectLst/>
              <a:uFillTx/>
              <a:latin typeface="Gill Sans MT"/>
            </a:endParaRPr>
          </a:p>
          <a:p>
            <a:pPr indent="0" algn="l" defTabSz="914400">
              <a:lnSpc>
                <a:spcPct val="150000"/>
              </a:lnSpc>
              <a:spcBef>
                <a:spcPts val="1001"/>
              </a:spcBef>
              <a:buNone/>
              <a:tabLst>
                <a:tab pos="0" algn="l"/>
              </a:tabLst>
            </a:pPr>
            <a:r>
              <a:rPr lang="en-US" sz="3200" b="0" u="none" strike="noStrike">
                <a:solidFill>
                  <a:schemeClr val="dk1"/>
                </a:solidFill>
                <a:effectLst/>
                <a:uFillTx/>
                <a:latin typeface="Gill Sans MT"/>
              </a:rPr>
              <a:t>An alternative coordinate system for projective geometry</a:t>
            </a:r>
            <a:endParaRPr lang="en-US" sz="3200" b="0" u="none" strike="noStrike">
              <a:solidFill>
                <a:schemeClr val="dk1">
                  <a:tint val="75000"/>
                </a:schemeClr>
              </a:solidFill>
              <a:effectLst/>
              <a:uFillTx/>
              <a:latin typeface="Gill Sans MT"/>
            </a:endParaRPr>
          </a:p>
          <a:p>
            <a:pPr marL="685800" lvl="1" indent="-228600" algn="l" defTabSz="914400">
              <a:lnSpc>
                <a:spcPct val="150000"/>
              </a:lnSpc>
              <a:spcBef>
                <a:spcPts val="499"/>
              </a:spcBef>
              <a:buClr>
                <a:srgbClr val="000000"/>
              </a:buClr>
              <a:buFont typeface="Arial"/>
              <a:buChar char="•"/>
              <a:tabLst>
                <a:tab pos="0" algn="l"/>
              </a:tabLst>
            </a:pPr>
            <a:r>
              <a:rPr lang="en-US" sz="2800" b="0" u="none" strike="noStrike">
                <a:solidFill>
                  <a:schemeClr val="dk1"/>
                </a:solidFill>
                <a:effectLst/>
                <a:uFillTx/>
                <a:latin typeface="Gill Sans MT"/>
              </a:rPr>
              <a:t>Compare to Cartesian coordinates</a:t>
            </a:r>
          </a:p>
          <a:p>
            <a:pPr indent="0" algn="l" defTabSz="914400">
              <a:lnSpc>
                <a:spcPct val="150000"/>
              </a:lnSpc>
              <a:spcBef>
                <a:spcPts val="1001"/>
              </a:spcBef>
              <a:buNone/>
              <a:tabLst>
                <a:tab pos="0" algn="l"/>
              </a:tabLst>
            </a:pPr>
            <a:r>
              <a:rPr lang="en-US" sz="3200" b="0" u="none" strike="noStrike">
                <a:solidFill>
                  <a:schemeClr val="dk1"/>
                </a:solidFill>
                <a:effectLst/>
                <a:uFillTx/>
                <a:latin typeface="Gill Sans MT"/>
              </a:rPr>
              <a:t>Simplify formulas</a:t>
            </a:r>
            <a:endParaRPr lang="en-US" sz="3200" b="0" u="none" strike="noStrike">
              <a:solidFill>
                <a:schemeClr val="dk1">
                  <a:tint val="75000"/>
                </a:schemeClr>
              </a:solidFill>
              <a:effectLst/>
              <a:uFillTx/>
              <a:latin typeface="Gill Sans MT"/>
            </a:endParaRPr>
          </a:p>
          <a:p>
            <a:pPr marL="685800" lvl="1" indent="-228600" algn="l" defTabSz="914400">
              <a:lnSpc>
                <a:spcPct val="150000"/>
              </a:lnSpc>
              <a:spcBef>
                <a:spcPts val="499"/>
              </a:spcBef>
              <a:buClr>
                <a:srgbClr val="000000"/>
              </a:buClr>
              <a:buFont typeface="Arial"/>
              <a:buChar char="•"/>
              <a:tabLst>
                <a:tab pos="0" algn="l"/>
              </a:tabLst>
            </a:pPr>
            <a:r>
              <a:rPr lang="en-US" sz="2800" b="0" u="none" strike="noStrike">
                <a:solidFill>
                  <a:schemeClr val="dk1"/>
                </a:solidFill>
                <a:effectLst/>
                <a:uFillTx/>
                <a:latin typeface="Gill Sans MT"/>
              </a:rPr>
              <a:t>Make translation a linear transformation</a:t>
            </a:r>
          </a:p>
          <a:p>
            <a:pPr marL="685800" lvl="1" indent="-228600" algn="l" defTabSz="914400">
              <a:lnSpc>
                <a:spcPct val="150000"/>
              </a:lnSpc>
              <a:spcBef>
                <a:spcPts val="499"/>
              </a:spcBef>
              <a:buClr>
                <a:srgbClr val="000000"/>
              </a:buClr>
              <a:buFont typeface="Arial"/>
              <a:buChar char="•"/>
              <a:tabLst>
                <a:tab pos="0" algn="l"/>
              </a:tabLst>
            </a:pPr>
            <a:r>
              <a:rPr lang="en-US" sz="2800" b="0" u="none" strike="noStrike">
                <a:solidFill>
                  <a:schemeClr val="dk1"/>
                </a:solidFill>
                <a:effectLst/>
                <a:uFillTx/>
                <a:latin typeface="Gill Sans MT"/>
              </a:rPr>
              <a:t>Facilitate matrix-vector formulas</a:t>
            </a:r>
          </a:p>
        </p:txBody>
      </p:sp>
      <p:sp>
        <p:nvSpPr>
          <p:cNvPr id="661"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Wikipedia</a:t>
            </a:r>
          </a:p>
        </p:txBody>
      </p:sp>
      <p:pic>
        <p:nvPicPr>
          <p:cNvPr id="662" name="Picture 2"/>
          <p:cNvPicPr/>
          <p:nvPr/>
        </p:nvPicPr>
        <p:blipFill>
          <a:blip r:embed="rId3"/>
          <a:stretch/>
        </p:blipFill>
        <p:spPr>
          <a:xfrm>
            <a:off x="8435520" y="1892880"/>
            <a:ext cx="3431520" cy="4194720"/>
          </a:xfrm>
          <a:prstGeom prst="rect">
            <a:avLst/>
          </a:prstGeom>
          <a:noFill/>
          <a:ln w="0">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Homogeneous Coordinates</a:t>
            </a:r>
          </a:p>
        </p:txBody>
      </p:sp>
      <p:sp>
        <p:nvSpPr>
          <p:cNvPr id="664"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665" name="Rectangle 22"/>
          <p:cNvSpPr/>
          <p:nvPr/>
        </p:nvSpPr>
        <p:spPr>
          <a:xfrm>
            <a:off x="2971800" y="990720"/>
            <a:ext cx="7086240" cy="53316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noAutofit/>
          </a:bodyPr>
          <a:lstStyle/>
          <a:p>
            <a:pPr marL="343080" indent="-343080" defTabSz="914400">
              <a:lnSpc>
                <a:spcPct val="100000"/>
              </a:lnSpc>
              <a:spcBef>
                <a:spcPts val="479"/>
              </a:spcBef>
              <a:tabLst>
                <a:tab pos="0" algn="l"/>
              </a:tabLst>
            </a:pPr>
            <a:r>
              <a:rPr lang="en-US" sz="2400" b="0" u="none" strike="noStrike">
                <a:solidFill>
                  <a:srgbClr val="000000"/>
                </a:solidFill>
                <a:effectLst/>
                <a:uFillTx/>
                <a:latin typeface="Gill Sans MT"/>
              </a:rPr>
              <a:t>Converting </a:t>
            </a:r>
            <a:r>
              <a:rPr lang="en-US" sz="2400" b="0" i="1" u="none" strike="noStrike">
                <a:solidFill>
                  <a:srgbClr val="000000"/>
                </a:solidFill>
                <a:effectLst/>
                <a:uFillTx/>
                <a:latin typeface="Gill Sans MT"/>
              </a:rPr>
              <a:t>to</a:t>
            </a:r>
            <a:r>
              <a:rPr lang="en-US" sz="2400" b="0" u="none" strike="noStrike">
                <a:solidFill>
                  <a:srgbClr val="000000"/>
                </a:solidFill>
                <a:effectLst/>
                <a:uFillTx/>
                <a:latin typeface="Gill Sans MT"/>
              </a:rPr>
              <a:t> homogeneous coordinates</a:t>
            </a:r>
            <a:endParaRPr lang="en-US" sz="2400" b="0" u="none" strike="noStrike">
              <a:solidFill>
                <a:srgbClr val="000000"/>
              </a:solidFill>
              <a:effectLst/>
              <a:uFillTx/>
              <a:latin typeface="Arial"/>
            </a:endParaRPr>
          </a:p>
        </p:txBody>
      </p:sp>
      <p:sp>
        <p:nvSpPr>
          <p:cNvPr id="666" name="Text Box 32 1"/>
          <p:cNvSpPr/>
          <p:nvPr/>
        </p:nvSpPr>
        <p:spPr>
          <a:xfrm>
            <a:off x="3044880" y="2803680"/>
            <a:ext cx="2631240" cy="3996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2000" b="0" u="none" strike="noStrike">
                <a:solidFill>
                  <a:srgbClr val="000000"/>
                </a:solidFill>
                <a:effectLst/>
                <a:uFillTx/>
                <a:latin typeface="Gill Sans MT"/>
              </a:rPr>
              <a:t>2D (image) coordinates</a:t>
            </a:r>
            <a:endParaRPr lang="en-US" sz="2000" b="0" u="none" strike="noStrike">
              <a:solidFill>
                <a:srgbClr val="000000"/>
              </a:solidFill>
              <a:effectLst/>
              <a:uFillTx/>
              <a:latin typeface="Arial"/>
            </a:endParaRPr>
          </a:p>
        </p:txBody>
      </p:sp>
      <p:sp>
        <p:nvSpPr>
          <p:cNvPr id="667" name="Text Box 33 1"/>
          <p:cNvSpPr/>
          <p:nvPr/>
        </p:nvSpPr>
        <p:spPr>
          <a:xfrm>
            <a:off x="6623280" y="2792520"/>
            <a:ext cx="2623320" cy="3996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2000" b="0" u="none" strike="noStrike">
                <a:solidFill>
                  <a:srgbClr val="000000"/>
                </a:solidFill>
                <a:effectLst/>
                <a:uFillTx/>
                <a:latin typeface="Gill Sans MT"/>
              </a:rPr>
              <a:t>3D (scene) coordinates</a:t>
            </a:r>
            <a:endParaRPr lang="en-US" sz="2000" b="0" u="none" strike="noStrike">
              <a:solidFill>
                <a:srgbClr val="000000"/>
              </a:solidFill>
              <a:effectLst/>
              <a:uFillTx/>
              <a:latin typeface="Arial"/>
            </a:endParaRPr>
          </a:p>
        </p:txBody>
      </p:sp>
      <p:sp>
        <p:nvSpPr>
          <p:cNvPr id="668" name="Rectangle 34"/>
          <p:cNvSpPr/>
          <p:nvPr/>
        </p:nvSpPr>
        <p:spPr>
          <a:xfrm>
            <a:off x="2895480" y="4114800"/>
            <a:ext cx="7772040" cy="53316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noAutofit/>
          </a:bodyPr>
          <a:lstStyle/>
          <a:p>
            <a:pPr marL="343080" indent="-343080" defTabSz="914400">
              <a:lnSpc>
                <a:spcPct val="100000"/>
              </a:lnSpc>
              <a:spcBef>
                <a:spcPts val="479"/>
              </a:spcBef>
              <a:tabLst>
                <a:tab pos="0" algn="l"/>
              </a:tabLst>
            </a:pPr>
            <a:r>
              <a:rPr lang="en-US" sz="2400" b="0" u="none" strike="noStrike">
                <a:solidFill>
                  <a:srgbClr val="000000"/>
                </a:solidFill>
                <a:effectLst/>
                <a:uFillTx/>
                <a:latin typeface="Gill Sans MT"/>
              </a:rPr>
              <a:t>Converting </a:t>
            </a:r>
            <a:r>
              <a:rPr lang="en-US" sz="2400" b="0" i="1" u="none" strike="noStrike">
                <a:solidFill>
                  <a:srgbClr val="000000"/>
                </a:solidFill>
                <a:effectLst/>
                <a:uFillTx/>
                <a:latin typeface="Gill Sans MT"/>
              </a:rPr>
              <a:t>from</a:t>
            </a:r>
            <a:r>
              <a:rPr lang="en-US" sz="2400" b="0" u="none" strike="noStrike">
                <a:solidFill>
                  <a:srgbClr val="000000"/>
                </a:solidFill>
                <a:effectLst/>
                <a:uFillTx/>
                <a:latin typeface="Gill Sans MT"/>
              </a:rPr>
              <a:t> homogeneous coordinates</a:t>
            </a:r>
            <a:endParaRPr lang="en-US" sz="2400" b="0" u="none" strike="noStrike">
              <a:solidFill>
                <a:srgbClr val="000000"/>
              </a:solidFill>
              <a:effectLst/>
              <a:uFillTx/>
              <a:latin typeface="Arial"/>
            </a:endParaRPr>
          </a:p>
        </p:txBody>
      </p:sp>
      <p:pic>
        <p:nvPicPr>
          <p:cNvPr id="669" name="Picture 35" descr="Edittex"/>
          <p:cNvPicPr/>
          <p:nvPr/>
        </p:nvPicPr>
        <p:blipFill>
          <a:blip r:embed="rId3"/>
          <a:stretch/>
        </p:blipFill>
        <p:spPr>
          <a:xfrm>
            <a:off x="3200400" y="1654200"/>
            <a:ext cx="1842840" cy="1034640"/>
          </a:xfrm>
          <a:prstGeom prst="rect">
            <a:avLst/>
          </a:prstGeom>
          <a:noFill/>
          <a:ln w="9525">
            <a:noFill/>
          </a:ln>
        </p:spPr>
      </p:pic>
      <p:pic>
        <p:nvPicPr>
          <p:cNvPr id="670" name="Picture 39" descr="Edittex"/>
          <p:cNvPicPr/>
          <p:nvPr/>
        </p:nvPicPr>
        <p:blipFill>
          <a:blip r:embed="rId4"/>
          <a:stretch/>
        </p:blipFill>
        <p:spPr>
          <a:xfrm>
            <a:off x="2878200" y="4770360"/>
            <a:ext cx="2622240" cy="1034640"/>
          </a:xfrm>
          <a:prstGeom prst="rect">
            <a:avLst/>
          </a:prstGeom>
          <a:noFill/>
          <a:ln w="9525">
            <a:noFill/>
          </a:ln>
        </p:spPr>
      </p:pic>
      <p:pic>
        <p:nvPicPr>
          <p:cNvPr id="671" name="Picture 41" descr="Edittex"/>
          <p:cNvPicPr/>
          <p:nvPr/>
        </p:nvPicPr>
        <p:blipFill>
          <a:blip r:embed="rId5"/>
          <a:stretch/>
        </p:blipFill>
        <p:spPr>
          <a:xfrm>
            <a:off x="6419880" y="4626000"/>
            <a:ext cx="3276360" cy="1317240"/>
          </a:xfrm>
          <a:prstGeom prst="rect">
            <a:avLst/>
          </a:prstGeom>
          <a:noFill/>
          <a:ln w="9525">
            <a:noFill/>
          </a:ln>
        </p:spPr>
      </p:pic>
      <p:pic>
        <p:nvPicPr>
          <p:cNvPr id="672" name="Picture 43" descr="Edittex"/>
          <p:cNvPicPr/>
          <p:nvPr/>
        </p:nvPicPr>
        <p:blipFill>
          <a:blip r:embed="rId6"/>
          <a:stretch/>
        </p:blipFill>
        <p:spPr>
          <a:xfrm>
            <a:off x="6734160" y="1500120"/>
            <a:ext cx="2112480" cy="1318680"/>
          </a:xfrm>
          <a:prstGeom prst="rect">
            <a:avLst/>
          </a:prstGeom>
          <a:noFill/>
          <a:ln w="9525">
            <a:noFill/>
          </a:ln>
        </p:spPr>
      </p:pic>
      <p:sp>
        <p:nvSpPr>
          <p:cNvPr id="673" name="Text Box 32 2"/>
          <p:cNvSpPr/>
          <p:nvPr/>
        </p:nvSpPr>
        <p:spPr>
          <a:xfrm>
            <a:off x="3080520" y="6031080"/>
            <a:ext cx="2631240" cy="3996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2000" b="0" u="none" strike="noStrike">
                <a:solidFill>
                  <a:srgbClr val="000000"/>
                </a:solidFill>
                <a:effectLst/>
                <a:uFillTx/>
                <a:latin typeface="Gill Sans MT"/>
              </a:rPr>
              <a:t>2D (image) coordinates</a:t>
            </a:r>
            <a:endParaRPr lang="en-US" sz="2000" b="0" u="none" strike="noStrike">
              <a:solidFill>
                <a:srgbClr val="000000"/>
              </a:solidFill>
              <a:effectLst/>
              <a:uFillTx/>
              <a:latin typeface="Arial"/>
            </a:endParaRPr>
          </a:p>
        </p:txBody>
      </p:sp>
      <p:sp>
        <p:nvSpPr>
          <p:cNvPr id="674" name="Text Box 33 2"/>
          <p:cNvSpPr/>
          <p:nvPr/>
        </p:nvSpPr>
        <p:spPr>
          <a:xfrm>
            <a:off x="6658560" y="6019920"/>
            <a:ext cx="2623320" cy="3996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2000" b="0" u="none" strike="noStrike">
                <a:solidFill>
                  <a:srgbClr val="000000"/>
                </a:solidFill>
                <a:effectLst/>
                <a:uFillTx/>
                <a:latin typeface="Gill Sans MT"/>
              </a:rPr>
              <a:t>3D (scene) coordinates</a:t>
            </a:r>
            <a:endParaRPr lang="en-US" sz="20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0" presetClass="entr" fill="hold" nodeType="clickEffect">
                                  <p:stCondLst>
                                    <p:cond delay="0"/>
                                  </p:stCondLst>
                                  <p:childTnLst>
                                    <p:set>
                                      <p:cBhvr>
                                        <p:cTn id="6" dur="1" fill="hold">
                                          <p:stCondLst>
                                            <p:cond delay="0"/>
                                          </p:stCondLst>
                                        </p:cTn>
                                        <p:tgtEl>
                                          <p:spTgt spid="668"/>
                                        </p:tgtEl>
                                        <p:attrNameLst>
                                          <p:attrName>style.visibility</p:attrName>
                                        </p:attrNameLst>
                                      </p:cBhvr>
                                      <p:to>
                                        <p:strVal val="visible"/>
                                      </p:to>
                                    </p:set>
                                    <p:animEffect transition="in" filter="fade">
                                      <p:cBhvr additive="repl">
                                        <p:cTn id="7" dur="500"/>
                                        <p:tgtEl>
                                          <p:spTgt spid="668"/>
                                        </p:tgtEl>
                                      </p:cBhvr>
                                    </p:animEffect>
                                  </p:childTnLst>
                                </p:cTn>
                              </p:par>
                              <p:par>
                                <p:cTn id="8" presetID="10" presetClass="entr" fill="hold" nodeType="withEffect">
                                  <p:stCondLst>
                                    <p:cond delay="0"/>
                                  </p:stCondLst>
                                  <p:childTnLst>
                                    <p:set>
                                      <p:cBhvr>
                                        <p:cTn id="9" dur="1" fill="hold">
                                          <p:stCondLst>
                                            <p:cond delay="0"/>
                                          </p:stCondLst>
                                        </p:cTn>
                                        <p:tgtEl>
                                          <p:spTgt spid="670"/>
                                        </p:tgtEl>
                                        <p:attrNameLst>
                                          <p:attrName>style.visibility</p:attrName>
                                        </p:attrNameLst>
                                      </p:cBhvr>
                                      <p:to>
                                        <p:strVal val="visible"/>
                                      </p:to>
                                    </p:set>
                                    <p:animEffect transition="in" filter="fade">
                                      <p:cBhvr additive="repl">
                                        <p:cTn id="10" dur="500"/>
                                        <p:tgtEl>
                                          <p:spTgt spid="670"/>
                                        </p:tgtEl>
                                      </p:cBhvr>
                                    </p:animEffect>
                                  </p:childTnLst>
                                </p:cTn>
                              </p:par>
                              <p:par>
                                <p:cTn id="11" presetID="10" presetClass="entr" fill="hold" nodeType="withEffect">
                                  <p:stCondLst>
                                    <p:cond delay="0"/>
                                  </p:stCondLst>
                                  <p:childTnLst>
                                    <p:set>
                                      <p:cBhvr>
                                        <p:cTn id="12" dur="1" fill="hold">
                                          <p:stCondLst>
                                            <p:cond delay="0"/>
                                          </p:stCondLst>
                                        </p:cTn>
                                        <p:tgtEl>
                                          <p:spTgt spid="671"/>
                                        </p:tgtEl>
                                        <p:attrNameLst>
                                          <p:attrName>style.visibility</p:attrName>
                                        </p:attrNameLst>
                                      </p:cBhvr>
                                      <p:to>
                                        <p:strVal val="visible"/>
                                      </p:to>
                                    </p:set>
                                    <p:animEffect transition="in" filter="fade">
                                      <p:cBhvr additive="repl">
                                        <p:cTn id="13" dur="500"/>
                                        <p:tgtEl>
                                          <p:spTgt spid="671"/>
                                        </p:tgtEl>
                                      </p:cBhvr>
                                    </p:animEffect>
                                  </p:childTnLst>
                                </p:cTn>
                              </p:par>
                              <p:par>
                                <p:cTn id="14" presetID="10" presetClass="entr" fill="hold" nodeType="withEffect">
                                  <p:stCondLst>
                                    <p:cond delay="0"/>
                                  </p:stCondLst>
                                  <p:childTnLst>
                                    <p:set>
                                      <p:cBhvr>
                                        <p:cTn id="15" dur="1" fill="hold">
                                          <p:stCondLst>
                                            <p:cond delay="0"/>
                                          </p:stCondLst>
                                        </p:cTn>
                                        <p:tgtEl>
                                          <p:spTgt spid="673"/>
                                        </p:tgtEl>
                                        <p:attrNameLst>
                                          <p:attrName>style.visibility</p:attrName>
                                        </p:attrNameLst>
                                      </p:cBhvr>
                                      <p:to>
                                        <p:strVal val="visible"/>
                                      </p:to>
                                    </p:set>
                                    <p:animEffect transition="in" filter="fade">
                                      <p:cBhvr additive="repl">
                                        <p:cTn id="16" dur="500"/>
                                        <p:tgtEl>
                                          <p:spTgt spid="673"/>
                                        </p:tgtEl>
                                      </p:cBhvr>
                                    </p:animEffect>
                                  </p:childTnLst>
                                </p:cTn>
                              </p:par>
                              <p:par>
                                <p:cTn id="17" presetID="10" presetClass="entr" fill="hold" nodeType="withEffect">
                                  <p:stCondLst>
                                    <p:cond delay="0"/>
                                  </p:stCondLst>
                                  <p:childTnLst>
                                    <p:set>
                                      <p:cBhvr>
                                        <p:cTn id="18" dur="1" fill="hold">
                                          <p:stCondLst>
                                            <p:cond delay="0"/>
                                          </p:stCondLst>
                                        </p:cTn>
                                        <p:tgtEl>
                                          <p:spTgt spid="674"/>
                                        </p:tgtEl>
                                        <p:attrNameLst>
                                          <p:attrName>style.visibility</p:attrName>
                                        </p:attrNameLst>
                                      </p:cBhvr>
                                      <p:to>
                                        <p:strVal val="visible"/>
                                      </p:to>
                                    </p:set>
                                    <p:animEffect transition="in" filter="fade">
                                      <p:cBhvr additive="repl">
                                        <p:cTn id="19" dur="500"/>
                                        <p:tgtEl>
                                          <p:spTgt spid="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 name="Content Placeholder 2"/>
          <p:cNvSpPr/>
          <p:nvPr/>
        </p:nvSpPr>
        <p:spPr>
          <a:xfrm>
            <a:off x="324720" y="1333440"/>
            <a:ext cx="11541960" cy="5159160"/>
          </a:xfrm>
          <a:prstGeom prst="rect">
            <a:avLst/>
          </a:prstGeom>
          <a:noFill/>
          <a:ln w="0">
            <a:noFill/>
          </a:ln>
        </p:spPr>
        <p:style>
          <a:lnRef idx="0">
            <a:scrgbClr r="0" g="0" b="0"/>
          </a:lnRef>
          <a:fillRef idx="0">
            <a:scrgbClr r="0" g="0" b="0"/>
          </a:fillRef>
          <a:effectRef idx="0">
            <a:scrgbClr r="0" g="0" b="0"/>
          </a:effectRef>
          <a:fontRef idx="minor"/>
        </p:style>
        <p:txBody>
          <a:bodyPr anchor="t">
            <a:normAutofit/>
          </a:bodyPr>
          <a:lstStyle/>
          <a:p>
            <a:pPr marL="228600" indent="-228600" defTabSz="914400">
              <a:lnSpc>
                <a:spcPct val="90000"/>
              </a:lnSpc>
              <a:spcBef>
                <a:spcPts val="1001"/>
              </a:spcBef>
              <a:tabLst>
                <a:tab pos="0" algn="l"/>
              </a:tabLst>
            </a:pPr>
            <a:r>
              <a:rPr lang="en-US" sz="3200" b="0" u="none" strike="noStrike">
                <a:solidFill>
                  <a:schemeClr val="dk1"/>
                </a:solidFill>
                <a:effectLst/>
                <a:uFillTx/>
                <a:latin typeface="Gill Sans MT"/>
              </a:rPr>
              <a:t>Scale invariance in projection space</a:t>
            </a:r>
            <a:endParaRPr lang="en-US" sz="3200" b="0" u="none" strike="noStrike">
              <a:solidFill>
                <a:srgbClr val="000000"/>
              </a:solidFill>
              <a:effectLst/>
              <a:uFillTx/>
              <a:latin typeface="Arial"/>
            </a:endParaRPr>
          </a:p>
          <a:p>
            <a:pPr marL="228600" indent="-228600" defTabSz="914400">
              <a:lnSpc>
                <a:spcPct val="90000"/>
              </a:lnSpc>
              <a:spcBef>
                <a:spcPts val="1001"/>
              </a:spcBef>
              <a:tabLst>
                <a:tab pos="0" algn="l"/>
              </a:tabLst>
            </a:pPr>
            <a:endParaRPr lang="en-US" sz="3200" b="0" u="none" strike="noStrike">
              <a:solidFill>
                <a:srgbClr val="000000"/>
              </a:solidFill>
              <a:effectLst/>
              <a:uFillTx/>
              <a:latin typeface="Arial"/>
            </a:endParaRPr>
          </a:p>
          <a:p>
            <a:pPr marL="228600" indent="-228600" defTabSz="914400">
              <a:lnSpc>
                <a:spcPct val="90000"/>
              </a:lnSpc>
              <a:spcBef>
                <a:spcPts val="1001"/>
              </a:spcBef>
              <a:tabLst>
                <a:tab pos="0" algn="l"/>
              </a:tabLst>
            </a:pPr>
            <a:endParaRPr lang="en-US" sz="3200" b="0" u="none" strike="noStrike">
              <a:solidFill>
                <a:srgbClr val="000000"/>
              </a:solidFill>
              <a:effectLst/>
              <a:uFillTx/>
              <a:latin typeface="Arial"/>
            </a:endParaRPr>
          </a:p>
          <a:p>
            <a:pPr marL="228600" indent="-228600" defTabSz="914400">
              <a:lnSpc>
                <a:spcPct val="90000"/>
              </a:lnSpc>
              <a:spcBef>
                <a:spcPts val="1001"/>
              </a:spcBef>
              <a:tabLst>
                <a:tab pos="0" algn="l"/>
              </a:tabLst>
            </a:pPr>
            <a:endParaRPr lang="en-US" sz="3200" b="0" u="none" strike="noStrike">
              <a:solidFill>
                <a:srgbClr val="000000"/>
              </a:solidFill>
              <a:effectLst/>
              <a:uFillTx/>
              <a:latin typeface="Arial"/>
            </a:endParaRPr>
          </a:p>
          <a:p>
            <a:pPr marL="228600" indent="-228600" defTabSz="914400">
              <a:lnSpc>
                <a:spcPct val="90000"/>
              </a:lnSpc>
              <a:spcBef>
                <a:spcPts val="1001"/>
              </a:spcBef>
              <a:tabLst>
                <a:tab pos="0" algn="l"/>
              </a:tabLst>
            </a:pPr>
            <a:endParaRPr lang="en-US" sz="3200" b="0" u="none" strike="noStrike">
              <a:solidFill>
                <a:srgbClr val="000000"/>
              </a:solidFill>
              <a:effectLst/>
              <a:uFillTx/>
              <a:latin typeface="Arial"/>
            </a:endParaRPr>
          </a:p>
          <a:p>
            <a:pPr marL="228600" indent="-228600" defTabSz="914400">
              <a:lnSpc>
                <a:spcPct val="90000"/>
              </a:lnSpc>
              <a:spcBef>
                <a:spcPts val="1001"/>
              </a:spcBef>
              <a:tabLst>
                <a:tab pos="0" algn="l"/>
              </a:tabLst>
            </a:pPr>
            <a:endParaRPr lang="en-US" sz="3200" b="0" u="none" strike="noStrike">
              <a:solidFill>
                <a:srgbClr val="000000"/>
              </a:solidFill>
              <a:effectLst/>
              <a:uFillTx/>
              <a:latin typeface="Arial"/>
            </a:endParaRPr>
          </a:p>
        </p:txBody>
      </p:sp>
      <p:sp>
        <p:nvSpPr>
          <p:cNvPr id="67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Homogeneous Coordinates</a:t>
            </a:r>
          </a:p>
        </p:txBody>
      </p:sp>
      <p:sp>
        <p:nvSpPr>
          <p:cNvPr id="677" name="PlaceHolder 2"/>
          <p:cNvSpPr>
            <a:spLocks noGrp="1"/>
          </p:cNvSpPr>
          <p:nvPr>
            <p:ph/>
          </p:nvPr>
        </p:nvSpPr>
        <p:spPr>
          <a:xfrm>
            <a:off x="324720" y="1333440"/>
            <a:ext cx="11541960" cy="5159160"/>
          </a:xfrm>
          <a:prstGeom prst="rect">
            <a:avLst/>
          </a:prstGeom>
          <a:noFill/>
          <a:ln w="0">
            <a:noFill/>
          </a:ln>
        </p:spPr>
        <p:txBody>
          <a:bodyPr lIns="91440" tIns="45720" rIns="91440" bIns="45720" anchor="t">
            <a:normAutofit/>
          </a:bodyPr>
          <a:lstStyle/>
          <a:p>
            <a:pPr marL="228600" indent="-228600" algn="l" defTabSz="914400">
              <a:lnSpc>
                <a:spcPct val="90000"/>
              </a:lnSpc>
              <a:spcBef>
                <a:spcPts val="1001"/>
              </a:spcBef>
              <a:buNone/>
              <a:tabLst>
                <a:tab pos="0" algn="l"/>
              </a:tabLst>
            </a:pPr>
            <a:r>
              <a:rPr lang="en-US" sz="3200" b="0" u="none" strike="noStrike">
                <a:solidFill>
                  <a:schemeClr val="dk1"/>
                </a:solidFill>
                <a:effectLst/>
                <a:uFillTx/>
                <a:latin typeface="Gill Sans MT"/>
              </a:rPr>
              <a:t>Scale invariance in projection space</a:t>
            </a: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None/>
              <a:tabLst>
                <a:tab pos="0" algn="l"/>
              </a:tabLst>
            </a:pPr>
            <a:endParaRPr lang="en-US" sz="3600" b="0" u="none" strike="noStrike">
              <a:solidFill>
                <a:schemeClr val="dk1">
                  <a:tint val="75000"/>
                </a:schemeClr>
              </a:solidFill>
              <a:effectLst/>
              <a:uFillTx/>
              <a:latin typeface="Gill Sans MT"/>
            </a:endParaRPr>
          </a:p>
        </p:txBody>
      </p:sp>
      <p:sp>
        <p:nvSpPr>
          <p:cNvPr id="678"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679" name="Object 2"/>
          <p:cNvSpPr/>
          <p:nvPr/>
        </p:nvSpPr>
        <p:spPr>
          <a:xfrm>
            <a:off x="3726000" y="1828080"/>
            <a:ext cx="5775120" cy="205020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680" name="TextBox 19"/>
          <p:cNvSpPr/>
          <p:nvPr/>
        </p:nvSpPr>
        <p:spPr>
          <a:xfrm>
            <a:off x="3352680" y="3602520"/>
            <a:ext cx="3047760" cy="82980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2400" b="0" u="none" strike="noStrike">
                <a:solidFill>
                  <a:srgbClr val="000000"/>
                </a:solidFill>
                <a:effectLst/>
                <a:uFillTx/>
                <a:latin typeface="Gill Sans MT"/>
              </a:rPr>
              <a:t>Homogeneous Coordinates</a:t>
            </a:r>
            <a:endParaRPr lang="en-US" sz="2400" b="0" u="none" strike="noStrike">
              <a:solidFill>
                <a:srgbClr val="000000"/>
              </a:solidFill>
              <a:effectLst/>
              <a:uFillTx/>
              <a:latin typeface="Arial"/>
            </a:endParaRPr>
          </a:p>
        </p:txBody>
      </p:sp>
      <p:sp>
        <p:nvSpPr>
          <p:cNvPr id="681" name="TextBox 20"/>
          <p:cNvSpPr/>
          <p:nvPr/>
        </p:nvSpPr>
        <p:spPr>
          <a:xfrm>
            <a:off x="6172200" y="3602520"/>
            <a:ext cx="2209320" cy="83052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2400" b="0" u="none" strike="noStrike">
                <a:solidFill>
                  <a:srgbClr val="000000"/>
                </a:solidFill>
                <a:effectLst/>
                <a:uFillTx/>
                <a:latin typeface="Gill Sans MT"/>
              </a:rPr>
              <a:t>Cartesian Coordinates</a:t>
            </a:r>
            <a:endParaRPr lang="en-US" sz="2400" b="0" u="none" strike="noStrike">
              <a:solidFill>
                <a:srgbClr val="000000"/>
              </a:solidFill>
              <a:effectLst/>
              <a:uFillTx/>
              <a:latin typeface="Arial"/>
            </a:endParaRPr>
          </a:p>
        </p:txBody>
      </p:sp>
      <p:sp>
        <p:nvSpPr>
          <p:cNvPr id="682" name="TextBox 1"/>
          <p:cNvSpPr/>
          <p:nvPr/>
        </p:nvSpPr>
        <p:spPr>
          <a:xfrm>
            <a:off x="2514600" y="5181480"/>
            <a:ext cx="723852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e.g., we can uniformly scale the projective space, and it will still produce the same image -&gt; </a:t>
            </a:r>
            <a:r>
              <a:rPr lang="en-US" sz="2400" b="0" i="1" u="none" strike="noStrike">
                <a:solidFill>
                  <a:schemeClr val="dk1"/>
                </a:solidFill>
                <a:effectLst/>
                <a:uFillTx/>
                <a:latin typeface="Gill Sans MT"/>
              </a:rPr>
              <a:t>scale ambiguity</a:t>
            </a:r>
            <a:endParaRPr lang="en-US" sz="2400" b="0" u="none" strike="noStrike">
              <a:solidFill>
                <a:srgbClr val="000000"/>
              </a:solidFill>
              <a:effectLst/>
              <a:uFillTx/>
              <a:latin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Homogeneous Coordinates</a:t>
            </a:r>
          </a:p>
        </p:txBody>
      </p:sp>
      <p:sp>
        <p:nvSpPr>
          <p:cNvPr id="684" name="PlaceHolder 2"/>
          <p:cNvSpPr>
            <a:spLocks noGrp="1"/>
          </p:cNvSpPr>
          <p:nvPr>
            <p:ph/>
          </p:nvPr>
        </p:nvSpPr>
        <p:spPr>
          <a:xfrm>
            <a:off x="324720" y="1333440"/>
            <a:ext cx="11541960" cy="515916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Projective</a:t>
            </a: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Point becomes a line</a:t>
            </a:r>
            <a:endParaRPr lang="en-US" sz="3200" b="0" u="none" strike="noStrike">
              <a:solidFill>
                <a:schemeClr val="dk1">
                  <a:tint val="75000"/>
                </a:schemeClr>
              </a:solidFill>
              <a:effectLst/>
              <a:uFillTx/>
              <a:latin typeface="Gill Sans MT"/>
            </a:endParaRPr>
          </a:p>
        </p:txBody>
      </p:sp>
      <p:sp>
        <p:nvSpPr>
          <p:cNvPr id="685"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Song Ho Ahn</a:t>
            </a:r>
          </a:p>
        </p:txBody>
      </p:sp>
      <p:pic>
        <p:nvPicPr>
          <p:cNvPr id="686" name="Picture 2" descr="http://www.songho.ca/math/homogeneous/files/homogeneous06.png"/>
          <p:cNvPicPr/>
          <p:nvPr/>
        </p:nvPicPr>
        <p:blipFill>
          <a:blip r:embed="rId3"/>
          <a:stretch/>
        </p:blipFill>
        <p:spPr>
          <a:xfrm>
            <a:off x="1981080" y="2392200"/>
            <a:ext cx="4362120" cy="3809520"/>
          </a:xfrm>
          <a:prstGeom prst="rect">
            <a:avLst/>
          </a:prstGeom>
          <a:noFill/>
          <a:ln w="0">
            <a:noFill/>
          </a:ln>
        </p:spPr>
      </p:pic>
      <p:pic>
        <p:nvPicPr>
          <p:cNvPr id="687" name="Picture 39" descr="Edittex"/>
          <p:cNvPicPr/>
          <p:nvPr/>
        </p:nvPicPr>
        <p:blipFill>
          <a:blip r:embed="rId4"/>
          <a:stretch/>
        </p:blipFill>
        <p:spPr>
          <a:xfrm>
            <a:off x="7178400" y="4536360"/>
            <a:ext cx="2622240" cy="1034640"/>
          </a:xfrm>
          <a:prstGeom prst="rect">
            <a:avLst/>
          </a:prstGeom>
          <a:noFill/>
          <a:ln w="9525">
            <a:noFill/>
          </a:ln>
        </p:spPr>
      </p:pic>
      <p:pic>
        <p:nvPicPr>
          <p:cNvPr id="688" name="Picture 35" descr="Edittex"/>
          <p:cNvPicPr/>
          <p:nvPr/>
        </p:nvPicPr>
        <p:blipFill>
          <a:blip r:embed="rId5"/>
          <a:stretch/>
        </p:blipFill>
        <p:spPr>
          <a:xfrm>
            <a:off x="7391520" y="2438280"/>
            <a:ext cx="1842840" cy="1034640"/>
          </a:xfrm>
          <a:prstGeom prst="rect">
            <a:avLst/>
          </a:prstGeom>
          <a:noFill/>
          <a:ln w="9525">
            <a:noFill/>
          </a:ln>
        </p:spPr>
      </p:pic>
      <p:sp>
        <p:nvSpPr>
          <p:cNvPr id="689" name="TextBox 5"/>
          <p:cNvSpPr/>
          <p:nvPr/>
        </p:nvSpPr>
        <p:spPr>
          <a:xfrm>
            <a:off x="7384680" y="1883160"/>
            <a:ext cx="304776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To homogeneous</a:t>
            </a:r>
            <a:endParaRPr lang="en-US" sz="1800" b="0" u="none" strike="noStrike">
              <a:solidFill>
                <a:srgbClr val="000000"/>
              </a:solidFill>
              <a:effectLst/>
              <a:uFillTx/>
              <a:latin typeface="Arial"/>
            </a:endParaRPr>
          </a:p>
        </p:txBody>
      </p:sp>
      <p:sp>
        <p:nvSpPr>
          <p:cNvPr id="690" name="TextBox 8"/>
          <p:cNvSpPr/>
          <p:nvPr/>
        </p:nvSpPr>
        <p:spPr>
          <a:xfrm>
            <a:off x="7391520" y="4036320"/>
            <a:ext cx="304776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From homogeneous</a:t>
            </a:r>
            <a:endParaRPr lang="en-US" sz="18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ID="10" presetClass="entr" fill="hold" nodeType="withEffect">
                                  <p:stCondLst>
                                    <p:cond delay="0"/>
                                  </p:stCondLst>
                                  <p:childTnLst>
                                    <p:set>
                                      <p:cBhvr>
                                        <p:cTn id="6" dur="1" fill="hold">
                                          <p:stCondLst>
                                            <p:cond delay="0"/>
                                          </p:stCondLst>
                                        </p:cTn>
                                        <p:tgtEl>
                                          <p:spTgt spid="687"/>
                                        </p:tgtEl>
                                        <p:attrNameLst>
                                          <p:attrName>style.visibility</p:attrName>
                                        </p:attrNameLst>
                                      </p:cBhvr>
                                      <p:to>
                                        <p:strVal val="visible"/>
                                      </p:to>
                                    </p:set>
                                    <p:animEffect transition="in" filter="fade">
                                      <p:cBhvr additive="repl">
                                        <p:cTn id="7" dur="500"/>
                                        <p:tgtEl>
                                          <p:spTgt spid="6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91" name="Freeform 17"/>
          <p:cNvSpPr/>
          <p:nvPr/>
        </p:nvSpPr>
        <p:spPr>
          <a:xfrm>
            <a:off x="6832440" y="2451240"/>
            <a:ext cx="2730240" cy="3708000"/>
          </a:xfrm>
          <a:custGeom>
            <a:avLst/>
            <a:gdLst>
              <a:gd name="textAreaLeft" fmla="*/ 0 w 2730240"/>
              <a:gd name="textAreaRight" fmla="*/ 2730600 w 2730240"/>
              <a:gd name="textAreaTop" fmla="*/ 0 h 3708000"/>
              <a:gd name="textAreaBottom" fmla="*/ 3708360 h 3708000"/>
              <a:gd name="GluePoint1X" fmla="*/ 38100 w 2730500"/>
              <a:gd name="GluePoint1Y" fmla="*/ 3035300 h 3708400"/>
              <a:gd name="GluePoint2X" fmla="*/ 0 w 2730500"/>
              <a:gd name="GluePoint2Y" fmla="*/ 622300 h 3708400"/>
              <a:gd name="GluePoint3X" fmla="*/ 2730500 w 2730500"/>
              <a:gd name="GluePoint3Y" fmla="*/ 0 h 3708400"/>
              <a:gd name="GluePoint4X" fmla="*/ 2730500 w 2730500"/>
              <a:gd name="GluePoint4Y" fmla="*/ 3708400 h 3708400"/>
              <a:gd name="GluePoint5X" fmla="*/ 38100 w 2730500"/>
              <a:gd name="GluePoint5Y" fmla="*/ 3035300 h 37084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730500" h="3708400">
                <a:moveTo>
                  <a:pt x="38100" y="3035300"/>
                </a:moveTo>
                <a:lnTo>
                  <a:pt x="0" y="622300"/>
                </a:lnTo>
                <a:lnTo>
                  <a:pt x="2730500" y="0"/>
                </a:lnTo>
                <a:lnTo>
                  <a:pt x="2730500" y="3708400"/>
                </a:lnTo>
                <a:lnTo>
                  <a:pt x="38100" y="303530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692" name="PlaceHolder 1"/>
          <p:cNvSpPr>
            <a:spLocks noGrp="1"/>
          </p:cNvSpPr>
          <p:nvPr>
            <p:ph type="title"/>
          </p:nvPr>
        </p:nvSpPr>
        <p:spPr>
          <a:xfrm>
            <a:off x="609480" y="437400"/>
            <a:ext cx="10972440" cy="91404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Projective geometry</a:t>
            </a:r>
          </a:p>
        </p:txBody>
      </p:sp>
      <p:sp>
        <p:nvSpPr>
          <p:cNvPr id="693" name="PlaceHolder 2"/>
          <p:cNvSpPr>
            <a:spLocks noGrp="1"/>
          </p:cNvSpPr>
          <p:nvPr>
            <p:ph/>
          </p:nvPr>
        </p:nvSpPr>
        <p:spPr>
          <a:xfrm>
            <a:off x="609480" y="1427760"/>
            <a:ext cx="10972440" cy="513504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2D point in cartesian = (x,y) coordinates</a:t>
            </a:r>
          </a:p>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2D point in projective = (x,y,w) coordinates</a:t>
            </a:r>
          </a:p>
        </p:txBody>
      </p:sp>
      <p:sp>
        <p:nvSpPr>
          <p:cNvPr id="694" name="TextBox 3"/>
          <p:cNvSpPr/>
          <p:nvPr/>
        </p:nvSpPr>
        <p:spPr>
          <a:xfrm>
            <a:off x="1511280" y="6488640"/>
            <a:ext cx="335232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lt1">
                    <a:lumMod val="50000"/>
                  </a:schemeClr>
                </a:solidFill>
                <a:effectLst/>
                <a:uFillTx/>
                <a:latin typeface="Gill Sans MT"/>
              </a:rPr>
              <a:t>Idea from www.tomdalling.com</a:t>
            </a:r>
            <a:endParaRPr lang="en-US" sz="1800" b="0" u="none" strike="noStrike">
              <a:solidFill>
                <a:srgbClr val="000000"/>
              </a:solidFill>
              <a:effectLst/>
              <a:uFillTx/>
              <a:latin typeface="Arial"/>
            </a:endParaRPr>
          </a:p>
        </p:txBody>
      </p:sp>
      <p:pic>
        <p:nvPicPr>
          <p:cNvPr id="695" name="Picture 7"/>
          <p:cNvPicPr/>
          <p:nvPr/>
        </p:nvPicPr>
        <p:blipFill>
          <a:blip r:embed="rId3"/>
          <a:stretch/>
        </p:blipFill>
        <p:spPr>
          <a:xfrm>
            <a:off x="6642000" y="2971800"/>
            <a:ext cx="2653920" cy="2653920"/>
          </a:xfrm>
          <a:prstGeom prst="rect">
            <a:avLst/>
          </a:prstGeom>
          <a:noFill/>
          <a:ln w="0">
            <a:noFill/>
          </a:ln>
          <a:scene3d>
            <a:camera prst="perspectiveHeroicExtremeLeftFacing" fov="7200000">
              <a:rot lat="0" lon="1800000" rev="0"/>
            </a:camera>
            <a:lightRig rig="threePt" dir="t"/>
          </a:scene3d>
        </p:spPr>
      </p:pic>
      <p:cxnSp>
        <p:nvCxnSpPr>
          <p:cNvPr id="696" name="Straight Arrow Connector 12"/>
          <p:cNvCxnSpPr/>
          <p:nvPr/>
        </p:nvCxnSpPr>
        <p:spPr>
          <a:xfrm flipH="1" flipV="1">
            <a:off x="6629400" y="3060360"/>
            <a:ext cx="32040" cy="2597760"/>
          </a:xfrm>
          <a:prstGeom prst="straightConnector1">
            <a:avLst/>
          </a:prstGeom>
          <a:ln w="57150">
            <a:solidFill>
              <a:srgbClr val="4472C4"/>
            </a:solidFill>
            <a:tailEnd type="triangle" w="med" len="med"/>
          </a:ln>
        </p:spPr>
      </p:cxnSp>
      <p:cxnSp>
        <p:nvCxnSpPr>
          <p:cNvPr id="697" name="Straight Arrow Connector 11"/>
          <p:cNvCxnSpPr/>
          <p:nvPr/>
        </p:nvCxnSpPr>
        <p:spPr>
          <a:xfrm>
            <a:off x="6680160" y="5626080"/>
            <a:ext cx="2870280" cy="749520"/>
          </a:xfrm>
          <a:prstGeom prst="straightConnector1">
            <a:avLst/>
          </a:prstGeom>
          <a:ln w="57150">
            <a:solidFill>
              <a:srgbClr val="4472C4"/>
            </a:solidFill>
            <a:tailEnd type="triangle" w="med" len="med"/>
          </a:ln>
        </p:spPr>
      </p:cxnSp>
      <p:sp>
        <p:nvSpPr>
          <p:cNvPr id="698" name="TextBox 14"/>
          <p:cNvSpPr/>
          <p:nvPr/>
        </p:nvSpPr>
        <p:spPr>
          <a:xfrm>
            <a:off x="6222960" y="2906640"/>
            <a:ext cx="5457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Y</a:t>
            </a:r>
            <a:endParaRPr lang="en-US" sz="2400" b="0" u="none" strike="noStrike">
              <a:solidFill>
                <a:srgbClr val="000000"/>
              </a:solidFill>
              <a:effectLst/>
              <a:uFillTx/>
              <a:latin typeface="Arial"/>
            </a:endParaRPr>
          </a:p>
        </p:txBody>
      </p:sp>
      <p:sp>
        <p:nvSpPr>
          <p:cNvPr id="699" name="TextBox 15"/>
          <p:cNvSpPr/>
          <p:nvPr/>
        </p:nvSpPr>
        <p:spPr>
          <a:xfrm>
            <a:off x="9594720" y="6030360"/>
            <a:ext cx="5457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X</a:t>
            </a:r>
            <a:endParaRPr lang="en-US" sz="2400" b="0" u="none" strike="noStrike">
              <a:solidFill>
                <a:srgbClr val="000000"/>
              </a:solidFill>
              <a:effectLst/>
              <a:uFillTx/>
              <a:latin typeface="Arial"/>
            </a:endParaRPr>
          </a:p>
        </p:txBody>
      </p:sp>
      <p:sp>
        <p:nvSpPr>
          <p:cNvPr id="700" name="Freeform 18"/>
          <p:cNvSpPr/>
          <p:nvPr/>
        </p:nvSpPr>
        <p:spPr>
          <a:xfrm>
            <a:off x="7873920" y="5664240"/>
            <a:ext cx="291600" cy="1231560"/>
          </a:xfrm>
          <a:custGeom>
            <a:avLst/>
            <a:gdLst>
              <a:gd name="textAreaLeft" fmla="*/ 0 w 291600"/>
              <a:gd name="textAreaRight" fmla="*/ 291960 w 291600"/>
              <a:gd name="textAreaTop" fmla="*/ 0 h 1231560"/>
              <a:gd name="textAreaBottom" fmla="*/ 1231920 h 1231560"/>
              <a:gd name="GluePoint1X" fmla="*/ 0 w 292100"/>
              <a:gd name="GluePoint1Y" fmla="*/ 0 h 1231900"/>
              <a:gd name="GluePoint2X" fmla="*/ 0 w 292100"/>
              <a:gd name="GluePoint2Y" fmla="*/ 1231900 h 1231900"/>
              <a:gd name="GluePoint3X" fmla="*/ 292100 w 292100"/>
              <a:gd name="GluePoint3Y" fmla="*/ 1231900 h 1231900"/>
              <a:gd name="GluePoint4X" fmla="*/ 292100 w 292100"/>
              <a:gd name="GluePoint4Y" fmla="*/ 101600 h 1231900"/>
              <a:gd name="GluePoint5X" fmla="*/ 0 w 292100"/>
              <a:gd name="GluePoint5Y" fmla="*/ 0 h 12319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92100" h="1231900">
                <a:moveTo>
                  <a:pt x="0" y="0"/>
                </a:moveTo>
                <a:lnTo>
                  <a:pt x="0" y="1231900"/>
                </a:lnTo>
                <a:lnTo>
                  <a:pt x="292100" y="1231900"/>
                </a:lnTo>
                <a:lnTo>
                  <a:pt x="292100" y="101600"/>
                </a:lnTo>
                <a:lnTo>
                  <a:pt x="0" y="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701" name="Trapezoid 20"/>
          <p:cNvSpPr/>
          <p:nvPr/>
        </p:nvSpPr>
        <p:spPr>
          <a:xfrm rot="15498600">
            <a:off x="2691720" y="5043240"/>
            <a:ext cx="685440" cy="60912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702" name="Trapezoid 21"/>
          <p:cNvSpPr/>
          <p:nvPr/>
        </p:nvSpPr>
        <p:spPr>
          <a:xfrm rot="15498600">
            <a:off x="2844360" y="5195520"/>
            <a:ext cx="685440" cy="60912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cxnSp>
        <p:nvCxnSpPr>
          <p:cNvPr id="703" name="Straight Connector 23"/>
          <p:cNvCxnSpPr/>
          <p:nvPr/>
        </p:nvCxnSpPr>
        <p:spPr>
          <a:xfrm flipH="1" flipV="1">
            <a:off x="2692080" y="5206680"/>
            <a:ext cx="153000" cy="166680"/>
          </a:xfrm>
          <a:prstGeom prst="straightConnector1">
            <a:avLst/>
          </a:prstGeom>
          <a:ln>
            <a:solidFill>
              <a:srgbClr val="ED7D31"/>
            </a:solidFill>
          </a:ln>
        </p:spPr>
      </p:cxnSp>
      <p:cxnSp>
        <p:nvCxnSpPr>
          <p:cNvPr id="704" name="Straight Connector 25"/>
          <p:cNvCxnSpPr/>
          <p:nvPr/>
        </p:nvCxnSpPr>
        <p:spPr>
          <a:xfrm flipH="1" flipV="1">
            <a:off x="2755800" y="5561280"/>
            <a:ext cx="152640" cy="166680"/>
          </a:xfrm>
          <a:prstGeom prst="straightConnector1">
            <a:avLst/>
          </a:prstGeom>
          <a:ln>
            <a:solidFill>
              <a:srgbClr val="ED7D31"/>
            </a:solidFill>
          </a:ln>
        </p:spPr>
      </p:cxnSp>
      <p:cxnSp>
        <p:nvCxnSpPr>
          <p:cNvPr id="705" name="Straight Connector 26"/>
          <p:cNvCxnSpPr/>
          <p:nvPr/>
        </p:nvCxnSpPr>
        <p:spPr>
          <a:xfrm flipH="1" flipV="1">
            <a:off x="3276360" y="4952880"/>
            <a:ext cx="153000" cy="166320"/>
          </a:xfrm>
          <a:prstGeom prst="straightConnector1">
            <a:avLst/>
          </a:prstGeom>
          <a:ln>
            <a:solidFill>
              <a:srgbClr val="ED7D31"/>
            </a:solidFill>
          </a:ln>
        </p:spPr>
      </p:cxnSp>
      <p:cxnSp>
        <p:nvCxnSpPr>
          <p:cNvPr id="706" name="Straight Connector 28"/>
          <p:cNvCxnSpPr/>
          <p:nvPr/>
        </p:nvCxnSpPr>
        <p:spPr>
          <a:xfrm flipV="1">
            <a:off x="3276360" y="3192840"/>
            <a:ext cx="3734280" cy="1757520"/>
          </a:xfrm>
          <a:prstGeom prst="straightConnector1">
            <a:avLst/>
          </a:prstGeom>
          <a:ln>
            <a:solidFill>
              <a:srgbClr val="ED7D31"/>
            </a:solidFill>
            <a:prstDash val="dash"/>
          </a:ln>
        </p:spPr>
      </p:cxnSp>
      <p:cxnSp>
        <p:nvCxnSpPr>
          <p:cNvPr id="707" name="Straight Connector 32"/>
          <p:cNvCxnSpPr/>
          <p:nvPr/>
        </p:nvCxnSpPr>
        <p:spPr>
          <a:xfrm flipV="1">
            <a:off x="3429000" y="2657160"/>
            <a:ext cx="6019920" cy="2445480"/>
          </a:xfrm>
          <a:prstGeom prst="straightConnector1">
            <a:avLst/>
          </a:prstGeom>
          <a:ln>
            <a:solidFill>
              <a:srgbClr val="ED7D31"/>
            </a:solidFill>
            <a:prstDash val="dash"/>
          </a:ln>
        </p:spPr>
      </p:cxnSp>
      <p:cxnSp>
        <p:nvCxnSpPr>
          <p:cNvPr id="708" name="Straight Connector 34"/>
          <p:cNvCxnSpPr/>
          <p:nvPr/>
        </p:nvCxnSpPr>
        <p:spPr>
          <a:xfrm>
            <a:off x="3567240" y="5789880"/>
            <a:ext cx="5881680" cy="210960"/>
          </a:xfrm>
          <a:prstGeom prst="straightConnector1">
            <a:avLst/>
          </a:prstGeom>
          <a:ln>
            <a:solidFill>
              <a:srgbClr val="ED7D31"/>
            </a:solidFill>
            <a:prstDash val="dash"/>
          </a:ln>
        </p:spPr>
      </p:cxnSp>
      <p:cxnSp>
        <p:nvCxnSpPr>
          <p:cNvPr id="709" name="Straight Connector 36"/>
          <p:cNvCxnSpPr/>
          <p:nvPr/>
        </p:nvCxnSpPr>
        <p:spPr>
          <a:xfrm flipV="1">
            <a:off x="3555000" y="5447520"/>
            <a:ext cx="3455640" cy="213480"/>
          </a:xfrm>
          <a:prstGeom prst="straightConnector1">
            <a:avLst/>
          </a:prstGeom>
          <a:ln>
            <a:solidFill>
              <a:srgbClr val="ED7D31"/>
            </a:solidFill>
            <a:prstDash val="dash"/>
          </a:ln>
        </p:spPr>
      </p:cxnSp>
      <p:sp>
        <p:nvSpPr>
          <p:cNvPr id="710" name="TextBox 40"/>
          <p:cNvSpPr/>
          <p:nvPr/>
        </p:nvSpPr>
        <p:spPr>
          <a:xfrm>
            <a:off x="2019600" y="4547160"/>
            <a:ext cx="1142280" cy="366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Projector</a:t>
            </a:r>
            <a:endParaRPr lang="en-US" sz="1800" b="0" u="none" strike="noStrike">
              <a:solidFill>
                <a:srgbClr val="000000"/>
              </a:solidFill>
              <a:effectLst/>
              <a:uFillTx/>
              <a:latin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1" name="PlaceHolder 1"/>
          <p:cNvSpPr>
            <a:spLocks noGrp="1"/>
          </p:cNvSpPr>
          <p:nvPr>
            <p:ph type="title"/>
          </p:nvPr>
        </p:nvSpPr>
        <p:spPr>
          <a:xfrm>
            <a:off x="609480" y="437400"/>
            <a:ext cx="10972440" cy="91404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Projective geometry</a:t>
            </a:r>
          </a:p>
        </p:txBody>
      </p:sp>
      <p:sp>
        <p:nvSpPr>
          <p:cNvPr id="712" name="PlaceHolder 2"/>
          <p:cNvSpPr>
            <a:spLocks noGrp="1"/>
          </p:cNvSpPr>
          <p:nvPr>
            <p:ph/>
          </p:nvPr>
        </p:nvSpPr>
        <p:spPr>
          <a:xfrm>
            <a:off x="609480" y="1427760"/>
            <a:ext cx="10972440" cy="513504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2D point in cartesian = (x,y) coordinates</a:t>
            </a:r>
          </a:p>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2D point in projective = (x,y,w) coordinates</a:t>
            </a:r>
          </a:p>
        </p:txBody>
      </p:sp>
      <p:sp>
        <p:nvSpPr>
          <p:cNvPr id="713" name="Freeform 6"/>
          <p:cNvSpPr/>
          <p:nvPr/>
        </p:nvSpPr>
        <p:spPr>
          <a:xfrm>
            <a:off x="6832440" y="2451240"/>
            <a:ext cx="2730240" cy="3708000"/>
          </a:xfrm>
          <a:custGeom>
            <a:avLst/>
            <a:gdLst>
              <a:gd name="textAreaLeft" fmla="*/ 0 w 2730240"/>
              <a:gd name="textAreaRight" fmla="*/ 2730600 w 2730240"/>
              <a:gd name="textAreaTop" fmla="*/ 0 h 3708000"/>
              <a:gd name="textAreaBottom" fmla="*/ 3708360 h 3708000"/>
              <a:gd name="GluePoint1X" fmla="*/ 38100 w 2730500"/>
              <a:gd name="GluePoint1Y" fmla="*/ 3035300 h 3708400"/>
              <a:gd name="GluePoint2X" fmla="*/ 0 w 2730500"/>
              <a:gd name="GluePoint2Y" fmla="*/ 622300 h 3708400"/>
              <a:gd name="GluePoint3X" fmla="*/ 2730500 w 2730500"/>
              <a:gd name="GluePoint3Y" fmla="*/ 0 h 3708400"/>
              <a:gd name="GluePoint4X" fmla="*/ 2730500 w 2730500"/>
              <a:gd name="GluePoint4Y" fmla="*/ 3708400 h 3708400"/>
              <a:gd name="GluePoint5X" fmla="*/ 38100 w 2730500"/>
              <a:gd name="GluePoint5Y" fmla="*/ 3035300 h 37084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730500" h="3708400">
                <a:moveTo>
                  <a:pt x="38100" y="3035300"/>
                </a:moveTo>
                <a:lnTo>
                  <a:pt x="0" y="622300"/>
                </a:lnTo>
                <a:lnTo>
                  <a:pt x="2730500" y="0"/>
                </a:lnTo>
                <a:lnTo>
                  <a:pt x="2730500" y="3708400"/>
                </a:lnTo>
                <a:lnTo>
                  <a:pt x="38100" y="303530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pic>
        <p:nvPicPr>
          <p:cNvPr id="714" name="Picture 7"/>
          <p:cNvPicPr/>
          <p:nvPr/>
        </p:nvPicPr>
        <p:blipFill>
          <a:blip r:embed="rId3"/>
          <a:stretch/>
        </p:blipFill>
        <p:spPr>
          <a:xfrm>
            <a:off x="6642000" y="2971800"/>
            <a:ext cx="2653920" cy="2653920"/>
          </a:xfrm>
          <a:prstGeom prst="rect">
            <a:avLst/>
          </a:prstGeom>
          <a:noFill/>
          <a:ln w="0">
            <a:noFill/>
          </a:ln>
          <a:scene3d>
            <a:camera prst="perspectiveHeroicExtremeLeftFacing" fov="7200000">
              <a:rot lat="0" lon="1800000" rev="0"/>
            </a:camera>
            <a:lightRig rig="threePt" dir="t"/>
          </a:scene3d>
        </p:spPr>
      </p:pic>
      <p:cxnSp>
        <p:nvCxnSpPr>
          <p:cNvPr id="715" name="Straight Arrow Connector 8"/>
          <p:cNvCxnSpPr/>
          <p:nvPr/>
        </p:nvCxnSpPr>
        <p:spPr>
          <a:xfrm flipH="1" flipV="1">
            <a:off x="6629400" y="3060360"/>
            <a:ext cx="32040" cy="2597760"/>
          </a:xfrm>
          <a:prstGeom prst="straightConnector1">
            <a:avLst/>
          </a:prstGeom>
          <a:ln w="57150">
            <a:solidFill>
              <a:srgbClr val="4472C4"/>
            </a:solidFill>
            <a:tailEnd type="triangle" w="med" len="med"/>
          </a:ln>
        </p:spPr>
      </p:cxnSp>
      <p:cxnSp>
        <p:nvCxnSpPr>
          <p:cNvPr id="716" name="Straight Arrow Connector 9"/>
          <p:cNvCxnSpPr/>
          <p:nvPr/>
        </p:nvCxnSpPr>
        <p:spPr>
          <a:xfrm>
            <a:off x="6680160" y="5626080"/>
            <a:ext cx="2870280" cy="749520"/>
          </a:xfrm>
          <a:prstGeom prst="straightConnector1">
            <a:avLst/>
          </a:prstGeom>
          <a:ln w="57150">
            <a:solidFill>
              <a:srgbClr val="4472C4"/>
            </a:solidFill>
            <a:tailEnd type="triangle" w="med" len="med"/>
          </a:ln>
        </p:spPr>
      </p:cxnSp>
      <p:sp>
        <p:nvSpPr>
          <p:cNvPr id="717" name="TextBox 10"/>
          <p:cNvSpPr/>
          <p:nvPr/>
        </p:nvSpPr>
        <p:spPr>
          <a:xfrm>
            <a:off x="6222960" y="2906640"/>
            <a:ext cx="5457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Y</a:t>
            </a:r>
            <a:endParaRPr lang="en-US" sz="2400" b="0" u="none" strike="noStrike">
              <a:solidFill>
                <a:srgbClr val="000000"/>
              </a:solidFill>
              <a:effectLst/>
              <a:uFillTx/>
              <a:latin typeface="Arial"/>
            </a:endParaRPr>
          </a:p>
        </p:txBody>
      </p:sp>
      <p:sp>
        <p:nvSpPr>
          <p:cNvPr id="718" name="TextBox 11"/>
          <p:cNvSpPr/>
          <p:nvPr/>
        </p:nvSpPr>
        <p:spPr>
          <a:xfrm>
            <a:off x="9594720" y="6030360"/>
            <a:ext cx="5457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X</a:t>
            </a:r>
            <a:endParaRPr lang="en-US" sz="2400" b="0" u="none" strike="noStrike">
              <a:solidFill>
                <a:srgbClr val="000000"/>
              </a:solidFill>
              <a:effectLst/>
              <a:uFillTx/>
              <a:latin typeface="Arial"/>
            </a:endParaRPr>
          </a:p>
        </p:txBody>
      </p:sp>
      <p:sp>
        <p:nvSpPr>
          <p:cNvPr id="719" name="Freeform 12"/>
          <p:cNvSpPr/>
          <p:nvPr/>
        </p:nvSpPr>
        <p:spPr>
          <a:xfrm>
            <a:off x="7873920" y="5664240"/>
            <a:ext cx="291600" cy="1231560"/>
          </a:xfrm>
          <a:custGeom>
            <a:avLst/>
            <a:gdLst>
              <a:gd name="textAreaLeft" fmla="*/ 0 w 291600"/>
              <a:gd name="textAreaRight" fmla="*/ 291960 w 291600"/>
              <a:gd name="textAreaTop" fmla="*/ 0 h 1231560"/>
              <a:gd name="textAreaBottom" fmla="*/ 1231920 h 1231560"/>
              <a:gd name="GluePoint1X" fmla="*/ 0 w 292100"/>
              <a:gd name="GluePoint1Y" fmla="*/ 0 h 1231900"/>
              <a:gd name="GluePoint2X" fmla="*/ 0 w 292100"/>
              <a:gd name="GluePoint2Y" fmla="*/ 1231900 h 1231900"/>
              <a:gd name="GluePoint3X" fmla="*/ 292100 w 292100"/>
              <a:gd name="GluePoint3Y" fmla="*/ 1231900 h 1231900"/>
              <a:gd name="GluePoint4X" fmla="*/ 292100 w 292100"/>
              <a:gd name="GluePoint4Y" fmla="*/ 101600 h 1231900"/>
              <a:gd name="GluePoint5X" fmla="*/ 0 w 292100"/>
              <a:gd name="GluePoint5Y" fmla="*/ 0 h 12319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92100" h="1231900">
                <a:moveTo>
                  <a:pt x="0" y="0"/>
                </a:moveTo>
                <a:lnTo>
                  <a:pt x="0" y="1231900"/>
                </a:lnTo>
                <a:lnTo>
                  <a:pt x="292100" y="1231900"/>
                </a:lnTo>
                <a:lnTo>
                  <a:pt x="292100" y="101600"/>
                </a:lnTo>
                <a:lnTo>
                  <a:pt x="0" y="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720" name="Trapezoid 13"/>
          <p:cNvSpPr/>
          <p:nvPr/>
        </p:nvSpPr>
        <p:spPr>
          <a:xfrm rot="15498600">
            <a:off x="2691720" y="5043240"/>
            <a:ext cx="685440" cy="60912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721" name="Trapezoid 14"/>
          <p:cNvSpPr/>
          <p:nvPr/>
        </p:nvSpPr>
        <p:spPr>
          <a:xfrm rot="15498600">
            <a:off x="2844360" y="5195520"/>
            <a:ext cx="685440" cy="60912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cxnSp>
        <p:nvCxnSpPr>
          <p:cNvPr id="722" name="Straight Connector 15"/>
          <p:cNvCxnSpPr/>
          <p:nvPr/>
        </p:nvCxnSpPr>
        <p:spPr>
          <a:xfrm flipH="1" flipV="1">
            <a:off x="2692080" y="5206680"/>
            <a:ext cx="153000" cy="166680"/>
          </a:xfrm>
          <a:prstGeom prst="straightConnector1">
            <a:avLst/>
          </a:prstGeom>
          <a:ln>
            <a:solidFill>
              <a:srgbClr val="ED7D31"/>
            </a:solidFill>
          </a:ln>
        </p:spPr>
      </p:cxnSp>
      <p:cxnSp>
        <p:nvCxnSpPr>
          <p:cNvPr id="723" name="Straight Connector 16"/>
          <p:cNvCxnSpPr/>
          <p:nvPr/>
        </p:nvCxnSpPr>
        <p:spPr>
          <a:xfrm flipH="1" flipV="1">
            <a:off x="2755800" y="5561280"/>
            <a:ext cx="152640" cy="166680"/>
          </a:xfrm>
          <a:prstGeom prst="straightConnector1">
            <a:avLst/>
          </a:prstGeom>
          <a:ln>
            <a:solidFill>
              <a:srgbClr val="ED7D31"/>
            </a:solidFill>
          </a:ln>
        </p:spPr>
      </p:cxnSp>
      <p:cxnSp>
        <p:nvCxnSpPr>
          <p:cNvPr id="724" name="Straight Connector 17"/>
          <p:cNvCxnSpPr/>
          <p:nvPr/>
        </p:nvCxnSpPr>
        <p:spPr>
          <a:xfrm flipH="1" flipV="1">
            <a:off x="3276360" y="4952880"/>
            <a:ext cx="153000" cy="166320"/>
          </a:xfrm>
          <a:prstGeom prst="straightConnector1">
            <a:avLst/>
          </a:prstGeom>
          <a:ln>
            <a:solidFill>
              <a:srgbClr val="ED7D31"/>
            </a:solidFill>
          </a:ln>
        </p:spPr>
      </p:cxnSp>
      <p:cxnSp>
        <p:nvCxnSpPr>
          <p:cNvPr id="725" name="Straight Connector 18"/>
          <p:cNvCxnSpPr/>
          <p:nvPr/>
        </p:nvCxnSpPr>
        <p:spPr>
          <a:xfrm flipV="1">
            <a:off x="3276360" y="3192840"/>
            <a:ext cx="3734280" cy="1757520"/>
          </a:xfrm>
          <a:prstGeom prst="straightConnector1">
            <a:avLst/>
          </a:prstGeom>
          <a:ln>
            <a:solidFill>
              <a:srgbClr val="ED7D31"/>
            </a:solidFill>
            <a:prstDash val="dash"/>
          </a:ln>
        </p:spPr>
      </p:cxnSp>
      <p:cxnSp>
        <p:nvCxnSpPr>
          <p:cNvPr id="726" name="Straight Connector 19"/>
          <p:cNvCxnSpPr/>
          <p:nvPr/>
        </p:nvCxnSpPr>
        <p:spPr>
          <a:xfrm flipV="1">
            <a:off x="3429000" y="2657160"/>
            <a:ext cx="6019920" cy="2445480"/>
          </a:xfrm>
          <a:prstGeom prst="straightConnector1">
            <a:avLst/>
          </a:prstGeom>
          <a:ln>
            <a:solidFill>
              <a:srgbClr val="ED7D31"/>
            </a:solidFill>
            <a:prstDash val="dash"/>
          </a:ln>
        </p:spPr>
      </p:cxnSp>
      <p:cxnSp>
        <p:nvCxnSpPr>
          <p:cNvPr id="727" name="Straight Connector 20"/>
          <p:cNvCxnSpPr/>
          <p:nvPr/>
        </p:nvCxnSpPr>
        <p:spPr>
          <a:xfrm>
            <a:off x="3567240" y="5789880"/>
            <a:ext cx="5881680" cy="210960"/>
          </a:xfrm>
          <a:prstGeom prst="straightConnector1">
            <a:avLst/>
          </a:prstGeom>
          <a:ln>
            <a:solidFill>
              <a:srgbClr val="ED7D31"/>
            </a:solidFill>
            <a:prstDash val="dash"/>
          </a:ln>
        </p:spPr>
      </p:cxnSp>
      <p:cxnSp>
        <p:nvCxnSpPr>
          <p:cNvPr id="728" name="Straight Connector 21"/>
          <p:cNvCxnSpPr/>
          <p:nvPr/>
        </p:nvCxnSpPr>
        <p:spPr>
          <a:xfrm flipV="1">
            <a:off x="3555000" y="5447520"/>
            <a:ext cx="3455640" cy="213480"/>
          </a:xfrm>
          <a:prstGeom prst="straightConnector1">
            <a:avLst/>
          </a:prstGeom>
          <a:ln>
            <a:solidFill>
              <a:srgbClr val="ED7D31"/>
            </a:solidFill>
            <a:prstDash val="dash"/>
          </a:ln>
        </p:spPr>
      </p:cxnSp>
      <p:sp>
        <p:nvSpPr>
          <p:cNvPr id="729" name="TextBox 22"/>
          <p:cNvSpPr/>
          <p:nvPr/>
        </p:nvSpPr>
        <p:spPr>
          <a:xfrm>
            <a:off x="2019600" y="4547160"/>
            <a:ext cx="1142280" cy="366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Projector</a:t>
            </a:r>
            <a:endParaRPr lang="en-US" sz="1800" b="0" u="none" strike="noStrike">
              <a:solidFill>
                <a:srgbClr val="000000"/>
              </a:solidFill>
              <a:effectLst/>
              <a:uFillTx/>
              <a:latin typeface="Arial"/>
            </a:endParaRPr>
          </a:p>
        </p:txBody>
      </p:sp>
      <p:cxnSp>
        <p:nvCxnSpPr>
          <p:cNvPr id="730" name="Straight Arrow Connector 24"/>
          <p:cNvCxnSpPr>
            <a:stCxn id="721" idx="2"/>
          </p:cNvCxnSpPr>
          <p:nvPr/>
        </p:nvCxnSpPr>
        <p:spPr>
          <a:xfrm flipV="1">
            <a:off x="3485520" y="4406760"/>
            <a:ext cx="4502880" cy="1032120"/>
          </a:xfrm>
          <a:prstGeom prst="straightConnector1">
            <a:avLst/>
          </a:prstGeom>
          <a:ln w="57150">
            <a:solidFill>
              <a:srgbClr val="4472C4"/>
            </a:solidFill>
            <a:tailEnd type="triangle" w="med" len="med"/>
          </a:ln>
        </p:spPr>
      </p:cxnSp>
      <p:sp>
        <p:nvSpPr>
          <p:cNvPr id="731" name="TextBox 25"/>
          <p:cNvSpPr/>
          <p:nvPr/>
        </p:nvSpPr>
        <p:spPr>
          <a:xfrm>
            <a:off x="5423040" y="4421880"/>
            <a:ext cx="5457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W</a:t>
            </a:r>
            <a:endParaRPr lang="en-US" sz="2400" b="0" u="none" strike="noStrike">
              <a:solidFill>
                <a:srgbClr val="000000"/>
              </a:solidFill>
              <a:effectLst/>
              <a:uFillTx/>
              <a:latin typeface="Arial"/>
            </a:endParaRPr>
          </a:p>
        </p:txBody>
      </p:sp>
      <p:sp>
        <p:nvSpPr>
          <p:cNvPr id="732" name="TextBox 26"/>
          <p:cNvSpPr/>
          <p:nvPr/>
        </p:nvSpPr>
        <p:spPr>
          <a:xfrm>
            <a:off x="1511280" y="6488640"/>
            <a:ext cx="335232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lt1">
                    <a:lumMod val="50000"/>
                  </a:schemeClr>
                </a:solidFill>
                <a:effectLst/>
                <a:uFillTx/>
                <a:latin typeface="Gill Sans MT"/>
              </a:rPr>
              <a:t>Idea from www.tomdalling.com</a:t>
            </a:r>
            <a:endParaRPr lang="en-US" sz="1800" b="0" u="none" strike="noStrike">
              <a:solidFill>
                <a:srgbClr val="000000"/>
              </a:solidFill>
              <a:effectLst/>
              <a:uFillTx/>
              <a:latin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3" name="PlaceHolder 1"/>
          <p:cNvSpPr>
            <a:spLocks noGrp="1"/>
          </p:cNvSpPr>
          <p:nvPr>
            <p:ph type="title"/>
          </p:nvPr>
        </p:nvSpPr>
        <p:spPr>
          <a:xfrm>
            <a:off x="609480" y="357840"/>
            <a:ext cx="10972440" cy="91404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Varying w</a:t>
            </a:r>
          </a:p>
        </p:txBody>
      </p:sp>
      <p:sp>
        <p:nvSpPr>
          <p:cNvPr id="734" name="TextBox 5"/>
          <p:cNvSpPr/>
          <p:nvPr/>
        </p:nvSpPr>
        <p:spPr>
          <a:xfrm>
            <a:off x="3733920" y="1305720"/>
            <a:ext cx="1066320" cy="5227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800" b="0" u="none" strike="noStrike">
                <a:solidFill>
                  <a:schemeClr val="dk1"/>
                </a:solidFill>
                <a:effectLst/>
                <a:uFillTx/>
                <a:latin typeface="Gill Sans MT"/>
              </a:rPr>
              <a:t>w</a:t>
            </a:r>
            <a:r>
              <a:rPr lang="en-US" sz="2800" b="0" u="none" strike="noStrike" baseline="-25000">
                <a:solidFill>
                  <a:schemeClr val="dk1"/>
                </a:solidFill>
                <a:effectLst/>
                <a:uFillTx/>
                <a:latin typeface="Gill Sans MT"/>
              </a:rPr>
              <a:t>1</a:t>
            </a:r>
            <a:endParaRPr lang="en-US" sz="2800" b="0" u="none" strike="noStrike">
              <a:solidFill>
                <a:srgbClr val="000000"/>
              </a:solidFill>
              <a:effectLst/>
              <a:uFillTx/>
              <a:latin typeface="Arial"/>
            </a:endParaRPr>
          </a:p>
        </p:txBody>
      </p:sp>
      <p:sp>
        <p:nvSpPr>
          <p:cNvPr id="735" name="TextBox 6"/>
          <p:cNvSpPr/>
          <p:nvPr/>
        </p:nvSpPr>
        <p:spPr>
          <a:xfrm>
            <a:off x="7924680" y="1305720"/>
            <a:ext cx="1523520" cy="5227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800" b="0" u="none" strike="noStrike">
                <a:solidFill>
                  <a:schemeClr val="dk1"/>
                </a:solidFill>
                <a:effectLst/>
                <a:uFillTx/>
                <a:latin typeface="Gill Sans MT"/>
              </a:rPr>
              <a:t>w</a:t>
            </a:r>
            <a:r>
              <a:rPr lang="en-US" sz="2800" b="0" u="none" strike="noStrike" baseline="-25000">
                <a:solidFill>
                  <a:schemeClr val="dk1"/>
                </a:solidFill>
                <a:effectLst/>
                <a:uFillTx/>
                <a:latin typeface="Gill Sans MT"/>
              </a:rPr>
              <a:t>2</a:t>
            </a:r>
            <a:r>
              <a:rPr lang="en-US" sz="2800" b="0" u="none" strike="noStrike">
                <a:solidFill>
                  <a:schemeClr val="dk1"/>
                </a:solidFill>
                <a:effectLst/>
                <a:uFillTx/>
                <a:latin typeface="Gill Sans MT"/>
              </a:rPr>
              <a:t> &lt; w</a:t>
            </a:r>
            <a:r>
              <a:rPr lang="en-US" sz="2800" b="0" u="none" strike="noStrike" baseline="-25000">
                <a:solidFill>
                  <a:schemeClr val="dk1"/>
                </a:solidFill>
                <a:effectLst/>
                <a:uFillTx/>
                <a:latin typeface="Gill Sans MT"/>
              </a:rPr>
              <a:t>1</a:t>
            </a:r>
            <a:endParaRPr lang="en-US" sz="2800" b="0" u="none" strike="noStrike">
              <a:solidFill>
                <a:srgbClr val="000000"/>
              </a:solidFill>
              <a:effectLst/>
              <a:uFillTx/>
              <a:latin typeface="Arial"/>
            </a:endParaRPr>
          </a:p>
        </p:txBody>
      </p:sp>
      <p:sp>
        <p:nvSpPr>
          <p:cNvPr id="736" name="TextBox 7"/>
          <p:cNvSpPr/>
          <p:nvPr/>
        </p:nvSpPr>
        <p:spPr>
          <a:xfrm>
            <a:off x="6705720" y="4800600"/>
            <a:ext cx="375336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Projected image becomes smaller.</a:t>
            </a:r>
            <a:endParaRPr lang="en-US" sz="1800" b="0" u="none" strike="noStrike">
              <a:solidFill>
                <a:srgbClr val="000000"/>
              </a:solidFill>
              <a:effectLst/>
              <a:uFillTx/>
              <a:latin typeface="Arial"/>
            </a:endParaRPr>
          </a:p>
        </p:txBody>
      </p:sp>
      <p:sp>
        <p:nvSpPr>
          <p:cNvPr id="737" name="Freeform 8"/>
          <p:cNvSpPr/>
          <p:nvPr/>
        </p:nvSpPr>
        <p:spPr>
          <a:xfrm>
            <a:off x="4560840" y="2154240"/>
            <a:ext cx="1549440" cy="2104560"/>
          </a:xfrm>
          <a:custGeom>
            <a:avLst/>
            <a:gdLst>
              <a:gd name="textAreaLeft" fmla="*/ 0 w 1549440"/>
              <a:gd name="textAreaRight" fmla="*/ 1549800 w 1549440"/>
              <a:gd name="textAreaTop" fmla="*/ 0 h 2104560"/>
              <a:gd name="textAreaBottom" fmla="*/ 2104920 h 2104560"/>
              <a:gd name="GluePoint1X" fmla="*/ 38100 w 2730500"/>
              <a:gd name="GluePoint1Y" fmla="*/ 3035300 h 3708400"/>
              <a:gd name="GluePoint2X" fmla="*/ 0 w 2730500"/>
              <a:gd name="GluePoint2Y" fmla="*/ 622300 h 3708400"/>
              <a:gd name="GluePoint3X" fmla="*/ 2730500 w 2730500"/>
              <a:gd name="GluePoint3Y" fmla="*/ 0 h 3708400"/>
              <a:gd name="GluePoint4X" fmla="*/ 2730500 w 2730500"/>
              <a:gd name="GluePoint4Y" fmla="*/ 3708400 h 3708400"/>
              <a:gd name="GluePoint5X" fmla="*/ 38100 w 2730500"/>
              <a:gd name="GluePoint5Y" fmla="*/ 3035300 h 37084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730500" h="3708400">
                <a:moveTo>
                  <a:pt x="38100" y="3035300"/>
                </a:moveTo>
                <a:lnTo>
                  <a:pt x="0" y="622300"/>
                </a:lnTo>
                <a:lnTo>
                  <a:pt x="2730500" y="0"/>
                </a:lnTo>
                <a:lnTo>
                  <a:pt x="2730500" y="3708400"/>
                </a:lnTo>
                <a:lnTo>
                  <a:pt x="38100" y="303530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pic>
        <p:nvPicPr>
          <p:cNvPr id="738" name="Picture 9"/>
          <p:cNvPicPr/>
          <p:nvPr/>
        </p:nvPicPr>
        <p:blipFill>
          <a:blip r:embed="rId2"/>
          <a:stretch/>
        </p:blipFill>
        <p:spPr>
          <a:xfrm>
            <a:off x="4452480" y="2449800"/>
            <a:ext cx="1506240" cy="1506240"/>
          </a:xfrm>
          <a:prstGeom prst="rect">
            <a:avLst/>
          </a:prstGeom>
          <a:noFill/>
          <a:ln w="0">
            <a:noFill/>
          </a:ln>
          <a:scene3d>
            <a:camera prst="perspectiveHeroicExtremeLeftFacing" fov="7200000">
              <a:rot lat="0" lon="2400000" rev="0"/>
            </a:camera>
            <a:lightRig rig="threePt" dir="t"/>
          </a:scene3d>
        </p:spPr>
      </p:pic>
      <p:cxnSp>
        <p:nvCxnSpPr>
          <p:cNvPr id="739" name="Straight Arrow Connector 10"/>
          <p:cNvCxnSpPr/>
          <p:nvPr/>
        </p:nvCxnSpPr>
        <p:spPr>
          <a:xfrm flipH="1" flipV="1">
            <a:off x="4445280" y="2499840"/>
            <a:ext cx="18360" cy="1474560"/>
          </a:xfrm>
          <a:prstGeom prst="straightConnector1">
            <a:avLst/>
          </a:prstGeom>
          <a:ln w="57150">
            <a:solidFill>
              <a:srgbClr val="4472C4"/>
            </a:solidFill>
            <a:tailEnd type="triangle" w="med" len="med"/>
          </a:ln>
        </p:spPr>
      </p:cxnSp>
      <p:cxnSp>
        <p:nvCxnSpPr>
          <p:cNvPr id="740" name="Straight Arrow Connector 11"/>
          <p:cNvCxnSpPr/>
          <p:nvPr/>
        </p:nvCxnSpPr>
        <p:spPr>
          <a:xfrm>
            <a:off x="4474080" y="3956040"/>
            <a:ext cx="1629360" cy="425520"/>
          </a:xfrm>
          <a:prstGeom prst="straightConnector1">
            <a:avLst/>
          </a:prstGeom>
          <a:ln w="57150">
            <a:solidFill>
              <a:srgbClr val="4472C4"/>
            </a:solidFill>
            <a:tailEnd type="triangle" w="med" len="med"/>
          </a:ln>
        </p:spPr>
      </p:cxnSp>
      <p:sp>
        <p:nvSpPr>
          <p:cNvPr id="741" name="TextBox 12"/>
          <p:cNvSpPr/>
          <p:nvPr/>
        </p:nvSpPr>
        <p:spPr>
          <a:xfrm>
            <a:off x="4060440" y="2244960"/>
            <a:ext cx="30960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Y</a:t>
            </a:r>
            <a:endParaRPr lang="en-US" sz="2400" b="0" u="none" strike="noStrike">
              <a:solidFill>
                <a:srgbClr val="000000"/>
              </a:solidFill>
              <a:effectLst/>
              <a:uFillTx/>
              <a:latin typeface="Arial"/>
            </a:endParaRPr>
          </a:p>
        </p:txBody>
      </p:sp>
      <p:sp>
        <p:nvSpPr>
          <p:cNvPr id="742" name="TextBox 13"/>
          <p:cNvSpPr/>
          <p:nvPr/>
        </p:nvSpPr>
        <p:spPr>
          <a:xfrm>
            <a:off x="6128640" y="4185720"/>
            <a:ext cx="30960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X</a:t>
            </a:r>
            <a:endParaRPr lang="en-US" sz="2400" b="0" u="none" strike="noStrike">
              <a:solidFill>
                <a:srgbClr val="000000"/>
              </a:solidFill>
              <a:effectLst/>
              <a:uFillTx/>
              <a:latin typeface="Arial"/>
            </a:endParaRPr>
          </a:p>
        </p:txBody>
      </p:sp>
      <p:sp>
        <p:nvSpPr>
          <p:cNvPr id="743" name="Freeform 14"/>
          <p:cNvSpPr/>
          <p:nvPr/>
        </p:nvSpPr>
        <p:spPr>
          <a:xfrm>
            <a:off x="5151960" y="3978000"/>
            <a:ext cx="165600" cy="698760"/>
          </a:xfrm>
          <a:custGeom>
            <a:avLst/>
            <a:gdLst>
              <a:gd name="textAreaLeft" fmla="*/ 0 w 165600"/>
              <a:gd name="textAreaRight" fmla="*/ 165960 w 165600"/>
              <a:gd name="textAreaTop" fmla="*/ 0 h 698760"/>
              <a:gd name="textAreaBottom" fmla="*/ 699120 h 698760"/>
              <a:gd name="GluePoint1X" fmla="*/ 0 w 292100"/>
              <a:gd name="GluePoint1Y" fmla="*/ 0 h 1231900"/>
              <a:gd name="GluePoint2X" fmla="*/ 0 w 292100"/>
              <a:gd name="GluePoint2Y" fmla="*/ 1231900 h 1231900"/>
              <a:gd name="GluePoint3X" fmla="*/ 292100 w 292100"/>
              <a:gd name="GluePoint3Y" fmla="*/ 1231900 h 1231900"/>
              <a:gd name="GluePoint4X" fmla="*/ 292100 w 292100"/>
              <a:gd name="GluePoint4Y" fmla="*/ 101600 h 1231900"/>
              <a:gd name="GluePoint5X" fmla="*/ 0 w 292100"/>
              <a:gd name="GluePoint5Y" fmla="*/ 0 h 12319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92100" h="1231900">
                <a:moveTo>
                  <a:pt x="0" y="0"/>
                </a:moveTo>
                <a:lnTo>
                  <a:pt x="0" y="1231900"/>
                </a:lnTo>
                <a:lnTo>
                  <a:pt x="292100" y="1231900"/>
                </a:lnTo>
                <a:lnTo>
                  <a:pt x="292100" y="101600"/>
                </a:lnTo>
                <a:lnTo>
                  <a:pt x="0" y="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744" name="Trapezoid 15"/>
          <p:cNvSpPr/>
          <p:nvPr/>
        </p:nvSpPr>
        <p:spPr>
          <a:xfrm rot="15498600">
            <a:off x="2210400" y="3625200"/>
            <a:ext cx="388800" cy="34560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745" name="Trapezoid 16"/>
          <p:cNvSpPr/>
          <p:nvPr/>
        </p:nvSpPr>
        <p:spPr>
          <a:xfrm rot="15498600">
            <a:off x="2296800" y="3711960"/>
            <a:ext cx="388800" cy="34560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cxnSp>
        <p:nvCxnSpPr>
          <p:cNvPr id="746" name="Straight Connector 17"/>
          <p:cNvCxnSpPr/>
          <p:nvPr/>
        </p:nvCxnSpPr>
        <p:spPr>
          <a:xfrm flipH="1" flipV="1">
            <a:off x="2210400" y="3718080"/>
            <a:ext cx="87120" cy="94680"/>
          </a:xfrm>
          <a:prstGeom prst="straightConnector1">
            <a:avLst/>
          </a:prstGeom>
          <a:ln>
            <a:solidFill>
              <a:srgbClr val="ED7D31"/>
            </a:solidFill>
          </a:ln>
        </p:spPr>
      </p:cxnSp>
      <p:cxnSp>
        <p:nvCxnSpPr>
          <p:cNvPr id="747" name="Straight Connector 18"/>
          <p:cNvCxnSpPr/>
          <p:nvPr/>
        </p:nvCxnSpPr>
        <p:spPr>
          <a:xfrm flipH="1" flipV="1">
            <a:off x="2246400" y="3919320"/>
            <a:ext cx="87120" cy="94680"/>
          </a:xfrm>
          <a:prstGeom prst="straightConnector1">
            <a:avLst/>
          </a:prstGeom>
          <a:ln>
            <a:solidFill>
              <a:srgbClr val="ED7D31"/>
            </a:solidFill>
          </a:ln>
        </p:spPr>
      </p:cxnSp>
      <p:cxnSp>
        <p:nvCxnSpPr>
          <p:cNvPr id="748" name="Straight Connector 19"/>
          <p:cNvCxnSpPr/>
          <p:nvPr/>
        </p:nvCxnSpPr>
        <p:spPr>
          <a:xfrm flipH="1" flipV="1">
            <a:off x="2541960" y="3574080"/>
            <a:ext cx="87120" cy="94680"/>
          </a:xfrm>
          <a:prstGeom prst="straightConnector1">
            <a:avLst/>
          </a:prstGeom>
          <a:ln>
            <a:solidFill>
              <a:srgbClr val="ED7D31"/>
            </a:solidFill>
          </a:ln>
        </p:spPr>
      </p:cxnSp>
      <p:cxnSp>
        <p:nvCxnSpPr>
          <p:cNvPr id="749" name="Straight Connector 20"/>
          <p:cNvCxnSpPr/>
          <p:nvPr/>
        </p:nvCxnSpPr>
        <p:spPr>
          <a:xfrm flipV="1">
            <a:off x="2541960" y="2575080"/>
            <a:ext cx="2119680" cy="997560"/>
          </a:xfrm>
          <a:prstGeom prst="straightConnector1">
            <a:avLst/>
          </a:prstGeom>
          <a:ln>
            <a:solidFill>
              <a:srgbClr val="ED7D31"/>
            </a:solidFill>
            <a:prstDash val="dash"/>
          </a:ln>
        </p:spPr>
      </p:cxnSp>
      <p:cxnSp>
        <p:nvCxnSpPr>
          <p:cNvPr id="750" name="Straight Connector 21"/>
          <p:cNvCxnSpPr/>
          <p:nvPr/>
        </p:nvCxnSpPr>
        <p:spPr>
          <a:xfrm flipV="1">
            <a:off x="2628720" y="2270880"/>
            <a:ext cx="3417120" cy="1388520"/>
          </a:xfrm>
          <a:prstGeom prst="straightConnector1">
            <a:avLst/>
          </a:prstGeom>
          <a:ln>
            <a:solidFill>
              <a:srgbClr val="ED7D31"/>
            </a:solidFill>
            <a:prstDash val="dash"/>
          </a:ln>
        </p:spPr>
      </p:cxnSp>
      <p:cxnSp>
        <p:nvCxnSpPr>
          <p:cNvPr id="751" name="Straight Connector 22"/>
          <p:cNvCxnSpPr/>
          <p:nvPr/>
        </p:nvCxnSpPr>
        <p:spPr>
          <a:xfrm>
            <a:off x="2707200" y="4049280"/>
            <a:ext cx="3338640" cy="119880"/>
          </a:xfrm>
          <a:prstGeom prst="straightConnector1">
            <a:avLst/>
          </a:prstGeom>
          <a:ln>
            <a:solidFill>
              <a:srgbClr val="ED7D31"/>
            </a:solidFill>
            <a:prstDash val="dash"/>
          </a:ln>
        </p:spPr>
      </p:cxnSp>
      <p:cxnSp>
        <p:nvCxnSpPr>
          <p:cNvPr id="752" name="Straight Connector 23"/>
          <p:cNvCxnSpPr/>
          <p:nvPr/>
        </p:nvCxnSpPr>
        <p:spPr>
          <a:xfrm flipV="1">
            <a:off x="2700360" y="3854880"/>
            <a:ext cx="1961280" cy="121320"/>
          </a:xfrm>
          <a:prstGeom prst="straightConnector1">
            <a:avLst/>
          </a:prstGeom>
          <a:ln>
            <a:solidFill>
              <a:srgbClr val="ED7D31"/>
            </a:solidFill>
            <a:prstDash val="dash"/>
          </a:ln>
        </p:spPr>
      </p:cxnSp>
      <p:sp>
        <p:nvSpPr>
          <p:cNvPr id="753" name="TextBox 24"/>
          <p:cNvSpPr/>
          <p:nvPr/>
        </p:nvSpPr>
        <p:spPr>
          <a:xfrm>
            <a:off x="1529640" y="3105000"/>
            <a:ext cx="13762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Projector</a:t>
            </a:r>
            <a:endParaRPr lang="en-US" sz="1800" b="0" u="none" strike="noStrike">
              <a:solidFill>
                <a:srgbClr val="000000"/>
              </a:solidFill>
              <a:effectLst/>
              <a:uFillTx/>
              <a:latin typeface="Arial"/>
            </a:endParaRPr>
          </a:p>
        </p:txBody>
      </p:sp>
      <p:cxnSp>
        <p:nvCxnSpPr>
          <p:cNvPr id="754" name="Straight Arrow Connector 25"/>
          <p:cNvCxnSpPr>
            <a:stCxn id="745" idx="2"/>
          </p:cNvCxnSpPr>
          <p:nvPr/>
        </p:nvCxnSpPr>
        <p:spPr>
          <a:xfrm flipV="1">
            <a:off x="2661120" y="3264120"/>
            <a:ext cx="2555640" cy="586440"/>
          </a:xfrm>
          <a:prstGeom prst="straightConnector1">
            <a:avLst/>
          </a:prstGeom>
          <a:ln w="57150">
            <a:solidFill>
              <a:srgbClr val="4472C4"/>
            </a:solidFill>
            <a:tailEnd type="triangle" w="med" len="med"/>
          </a:ln>
        </p:spPr>
      </p:cxnSp>
      <p:sp>
        <p:nvSpPr>
          <p:cNvPr id="755" name="Freeform 38"/>
          <p:cNvSpPr/>
          <p:nvPr/>
        </p:nvSpPr>
        <p:spPr>
          <a:xfrm>
            <a:off x="8724960" y="2117520"/>
            <a:ext cx="1549440" cy="2104560"/>
          </a:xfrm>
          <a:custGeom>
            <a:avLst/>
            <a:gdLst>
              <a:gd name="textAreaLeft" fmla="*/ 0 w 1549440"/>
              <a:gd name="textAreaRight" fmla="*/ 1549800 w 1549440"/>
              <a:gd name="textAreaTop" fmla="*/ 0 h 2104560"/>
              <a:gd name="textAreaBottom" fmla="*/ 2104920 h 2104560"/>
              <a:gd name="GluePoint1X" fmla="*/ 38100 w 2730500"/>
              <a:gd name="GluePoint1Y" fmla="*/ 3035300 h 3708400"/>
              <a:gd name="GluePoint2X" fmla="*/ 0 w 2730500"/>
              <a:gd name="GluePoint2Y" fmla="*/ 622300 h 3708400"/>
              <a:gd name="GluePoint3X" fmla="*/ 2730500 w 2730500"/>
              <a:gd name="GluePoint3Y" fmla="*/ 0 h 3708400"/>
              <a:gd name="GluePoint4X" fmla="*/ 2730500 w 2730500"/>
              <a:gd name="GluePoint4Y" fmla="*/ 3708400 h 3708400"/>
              <a:gd name="GluePoint5X" fmla="*/ 38100 w 2730500"/>
              <a:gd name="GluePoint5Y" fmla="*/ 3035300 h 37084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730500" h="3708400">
                <a:moveTo>
                  <a:pt x="38100" y="3035300"/>
                </a:moveTo>
                <a:lnTo>
                  <a:pt x="0" y="622300"/>
                </a:lnTo>
                <a:lnTo>
                  <a:pt x="2730500" y="0"/>
                </a:lnTo>
                <a:lnTo>
                  <a:pt x="2730500" y="3708400"/>
                </a:lnTo>
                <a:lnTo>
                  <a:pt x="38100" y="303530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pic>
        <p:nvPicPr>
          <p:cNvPr id="756" name="Picture 39"/>
          <p:cNvPicPr/>
          <p:nvPr/>
        </p:nvPicPr>
        <p:blipFill>
          <a:blip r:embed="rId3"/>
          <a:stretch/>
        </p:blipFill>
        <p:spPr>
          <a:xfrm>
            <a:off x="8830440" y="2636640"/>
            <a:ext cx="1108080" cy="1108080"/>
          </a:xfrm>
          <a:prstGeom prst="rect">
            <a:avLst/>
          </a:prstGeom>
          <a:noFill/>
          <a:ln w="0">
            <a:noFill/>
          </a:ln>
          <a:scene3d>
            <a:camera prst="perspectiveHeroicExtremeLeftFacing" fov="7200000">
              <a:rot lat="0" lon="2400000" rev="0"/>
            </a:camera>
            <a:lightRig rig="threePt" dir="t"/>
          </a:scene3d>
        </p:spPr>
      </p:pic>
      <p:cxnSp>
        <p:nvCxnSpPr>
          <p:cNvPr id="757" name="Straight Arrow Connector 40"/>
          <p:cNvCxnSpPr/>
          <p:nvPr/>
        </p:nvCxnSpPr>
        <p:spPr>
          <a:xfrm flipH="1" flipV="1">
            <a:off x="8609760" y="2463120"/>
            <a:ext cx="18360" cy="1474560"/>
          </a:xfrm>
          <a:prstGeom prst="straightConnector1">
            <a:avLst/>
          </a:prstGeom>
          <a:ln w="57150">
            <a:solidFill>
              <a:srgbClr val="4472C4"/>
            </a:solidFill>
            <a:tailEnd type="triangle" w="med" len="med"/>
          </a:ln>
        </p:spPr>
      </p:cxnSp>
      <p:cxnSp>
        <p:nvCxnSpPr>
          <p:cNvPr id="758" name="Straight Arrow Connector 41"/>
          <p:cNvCxnSpPr/>
          <p:nvPr/>
        </p:nvCxnSpPr>
        <p:spPr>
          <a:xfrm>
            <a:off x="8638560" y="3919320"/>
            <a:ext cx="1629360" cy="425880"/>
          </a:xfrm>
          <a:prstGeom prst="straightConnector1">
            <a:avLst/>
          </a:prstGeom>
          <a:ln w="57150">
            <a:solidFill>
              <a:srgbClr val="4472C4"/>
            </a:solidFill>
            <a:tailEnd type="triangle" w="med" len="med"/>
          </a:ln>
        </p:spPr>
      </p:cxnSp>
      <p:sp>
        <p:nvSpPr>
          <p:cNvPr id="759" name="TextBox 42"/>
          <p:cNvSpPr/>
          <p:nvPr/>
        </p:nvSpPr>
        <p:spPr>
          <a:xfrm>
            <a:off x="8224920" y="2208600"/>
            <a:ext cx="30960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Y</a:t>
            </a:r>
            <a:endParaRPr lang="en-US" sz="2400" b="0" u="none" strike="noStrike">
              <a:solidFill>
                <a:srgbClr val="000000"/>
              </a:solidFill>
              <a:effectLst/>
              <a:uFillTx/>
              <a:latin typeface="Arial"/>
            </a:endParaRPr>
          </a:p>
        </p:txBody>
      </p:sp>
      <p:sp>
        <p:nvSpPr>
          <p:cNvPr id="760" name="TextBox 43"/>
          <p:cNvSpPr/>
          <p:nvPr/>
        </p:nvSpPr>
        <p:spPr>
          <a:xfrm>
            <a:off x="10293120" y="4149000"/>
            <a:ext cx="30960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X</a:t>
            </a:r>
            <a:endParaRPr lang="en-US" sz="2400" b="0" u="none" strike="noStrike">
              <a:solidFill>
                <a:srgbClr val="000000"/>
              </a:solidFill>
              <a:effectLst/>
              <a:uFillTx/>
              <a:latin typeface="Arial"/>
            </a:endParaRPr>
          </a:p>
        </p:txBody>
      </p:sp>
      <p:sp>
        <p:nvSpPr>
          <p:cNvPr id="761" name="Freeform 44"/>
          <p:cNvSpPr/>
          <p:nvPr/>
        </p:nvSpPr>
        <p:spPr>
          <a:xfrm>
            <a:off x="9316080" y="3941280"/>
            <a:ext cx="165600" cy="698760"/>
          </a:xfrm>
          <a:custGeom>
            <a:avLst/>
            <a:gdLst>
              <a:gd name="textAreaLeft" fmla="*/ 0 w 165600"/>
              <a:gd name="textAreaRight" fmla="*/ 165960 w 165600"/>
              <a:gd name="textAreaTop" fmla="*/ 0 h 698760"/>
              <a:gd name="textAreaBottom" fmla="*/ 699120 h 698760"/>
              <a:gd name="GluePoint1X" fmla="*/ 0 w 292100"/>
              <a:gd name="GluePoint1Y" fmla="*/ 0 h 1231900"/>
              <a:gd name="GluePoint2X" fmla="*/ 0 w 292100"/>
              <a:gd name="GluePoint2Y" fmla="*/ 1231900 h 1231900"/>
              <a:gd name="GluePoint3X" fmla="*/ 292100 w 292100"/>
              <a:gd name="GluePoint3Y" fmla="*/ 1231900 h 1231900"/>
              <a:gd name="GluePoint4X" fmla="*/ 292100 w 292100"/>
              <a:gd name="GluePoint4Y" fmla="*/ 101600 h 1231900"/>
              <a:gd name="GluePoint5X" fmla="*/ 0 w 292100"/>
              <a:gd name="GluePoint5Y" fmla="*/ 0 h 12319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92100" h="1231900">
                <a:moveTo>
                  <a:pt x="0" y="0"/>
                </a:moveTo>
                <a:lnTo>
                  <a:pt x="0" y="1231900"/>
                </a:lnTo>
                <a:lnTo>
                  <a:pt x="292100" y="1231900"/>
                </a:lnTo>
                <a:lnTo>
                  <a:pt x="292100" y="101600"/>
                </a:lnTo>
                <a:lnTo>
                  <a:pt x="0" y="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762" name="Trapezoid 45"/>
          <p:cNvSpPr/>
          <p:nvPr/>
        </p:nvSpPr>
        <p:spPr>
          <a:xfrm rot="15498600">
            <a:off x="7268760" y="3410280"/>
            <a:ext cx="388800" cy="34560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763" name="Trapezoid 46"/>
          <p:cNvSpPr/>
          <p:nvPr/>
        </p:nvSpPr>
        <p:spPr>
          <a:xfrm rot="15498600">
            <a:off x="7355160" y="3496680"/>
            <a:ext cx="388800" cy="34560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cxnSp>
        <p:nvCxnSpPr>
          <p:cNvPr id="764" name="Straight Connector 47"/>
          <p:cNvCxnSpPr/>
          <p:nvPr/>
        </p:nvCxnSpPr>
        <p:spPr>
          <a:xfrm flipH="1" flipV="1">
            <a:off x="7268760" y="3503160"/>
            <a:ext cx="86760" cy="94680"/>
          </a:xfrm>
          <a:prstGeom prst="straightConnector1">
            <a:avLst/>
          </a:prstGeom>
          <a:ln>
            <a:solidFill>
              <a:srgbClr val="ED7D31"/>
            </a:solidFill>
          </a:ln>
        </p:spPr>
      </p:cxnSp>
      <p:cxnSp>
        <p:nvCxnSpPr>
          <p:cNvPr id="765" name="Straight Connector 48"/>
          <p:cNvCxnSpPr/>
          <p:nvPr/>
        </p:nvCxnSpPr>
        <p:spPr>
          <a:xfrm flipH="1" flipV="1">
            <a:off x="7304760" y="3704400"/>
            <a:ext cx="87120" cy="94680"/>
          </a:xfrm>
          <a:prstGeom prst="straightConnector1">
            <a:avLst/>
          </a:prstGeom>
          <a:ln>
            <a:solidFill>
              <a:srgbClr val="ED7D31"/>
            </a:solidFill>
          </a:ln>
        </p:spPr>
      </p:cxnSp>
      <p:cxnSp>
        <p:nvCxnSpPr>
          <p:cNvPr id="766" name="Straight Connector 49"/>
          <p:cNvCxnSpPr/>
          <p:nvPr/>
        </p:nvCxnSpPr>
        <p:spPr>
          <a:xfrm flipH="1" flipV="1">
            <a:off x="7600320" y="3358800"/>
            <a:ext cx="86760" cy="94680"/>
          </a:xfrm>
          <a:prstGeom prst="straightConnector1">
            <a:avLst/>
          </a:prstGeom>
          <a:ln>
            <a:solidFill>
              <a:srgbClr val="ED7D31"/>
            </a:solidFill>
          </a:ln>
        </p:spPr>
      </p:cxnSp>
      <p:cxnSp>
        <p:nvCxnSpPr>
          <p:cNvPr id="767" name="Straight Connector 50"/>
          <p:cNvCxnSpPr/>
          <p:nvPr/>
        </p:nvCxnSpPr>
        <p:spPr>
          <a:xfrm flipV="1">
            <a:off x="7607160" y="2679120"/>
            <a:ext cx="1440000" cy="682560"/>
          </a:xfrm>
          <a:prstGeom prst="straightConnector1">
            <a:avLst/>
          </a:prstGeom>
          <a:ln>
            <a:solidFill>
              <a:srgbClr val="ED7D31"/>
            </a:solidFill>
            <a:prstDash val="dash"/>
          </a:ln>
        </p:spPr>
      </p:cxnSp>
      <p:cxnSp>
        <p:nvCxnSpPr>
          <p:cNvPr id="768" name="Straight Connector 51"/>
          <p:cNvCxnSpPr/>
          <p:nvPr/>
        </p:nvCxnSpPr>
        <p:spPr>
          <a:xfrm flipV="1">
            <a:off x="7686720" y="2563560"/>
            <a:ext cx="2252160" cy="900360"/>
          </a:xfrm>
          <a:prstGeom prst="straightConnector1">
            <a:avLst/>
          </a:prstGeom>
          <a:ln>
            <a:solidFill>
              <a:srgbClr val="ED7D31"/>
            </a:solidFill>
            <a:prstDash val="dash"/>
          </a:ln>
        </p:spPr>
      </p:cxnSp>
      <p:cxnSp>
        <p:nvCxnSpPr>
          <p:cNvPr id="769" name="Straight Connector 52"/>
          <p:cNvCxnSpPr/>
          <p:nvPr/>
        </p:nvCxnSpPr>
        <p:spPr>
          <a:xfrm>
            <a:off x="7758720" y="3837600"/>
            <a:ext cx="2180160" cy="23040"/>
          </a:xfrm>
          <a:prstGeom prst="straightConnector1">
            <a:avLst/>
          </a:prstGeom>
          <a:ln>
            <a:solidFill>
              <a:srgbClr val="ED7D31"/>
            </a:solidFill>
            <a:prstDash val="dash"/>
          </a:ln>
        </p:spPr>
      </p:cxnSp>
      <p:cxnSp>
        <p:nvCxnSpPr>
          <p:cNvPr id="770" name="Straight Connector 53"/>
          <p:cNvCxnSpPr/>
          <p:nvPr/>
        </p:nvCxnSpPr>
        <p:spPr>
          <a:xfrm flipV="1">
            <a:off x="7758720" y="3710160"/>
            <a:ext cx="1221120" cy="37800"/>
          </a:xfrm>
          <a:prstGeom prst="straightConnector1">
            <a:avLst/>
          </a:prstGeom>
          <a:ln>
            <a:solidFill>
              <a:srgbClr val="ED7D31"/>
            </a:solidFill>
            <a:prstDash val="dash"/>
          </a:ln>
        </p:spPr>
      </p:cxnSp>
      <p:sp>
        <p:nvSpPr>
          <p:cNvPr id="771" name="TextBox 54"/>
          <p:cNvSpPr/>
          <p:nvPr/>
        </p:nvSpPr>
        <p:spPr>
          <a:xfrm>
            <a:off x="6125400" y="2877480"/>
            <a:ext cx="13762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Projector</a:t>
            </a:r>
            <a:endParaRPr lang="en-US" sz="1800" b="0" u="none" strike="noStrike">
              <a:solidFill>
                <a:srgbClr val="000000"/>
              </a:solidFill>
              <a:effectLst/>
              <a:uFillTx/>
              <a:latin typeface="Arial"/>
            </a:endParaRPr>
          </a:p>
        </p:txBody>
      </p:sp>
      <p:cxnSp>
        <p:nvCxnSpPr>
          <p:cNvPr id="772" name="Straight Arrow Connector 55"/>
          <p:cNvCxnSpPr/>
          <p:nvPr/>
        </p:nvCxnSpPr>
        <p:spPr>
          <a:xfrm flipV="1">
            <a:off x="7692120" y="3227400"/>
            <a:ext cx="1689120" cy="382320"/>
          </a:xfrm>
          <a:prstGeom prst="straightConnector1">
            <a:avLst/>
          </a:prstGeom>
          <a:ln w="57150">
            <a:solidFill>
              <a:srgbClr val="4472C4"/>
            </a:solidFill>
            <a:tailEnd type="triangle" w="med" len="med"/>
          </a:ln>
        </p:spPr>
      </p:cxn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73" name="PlaceHolder 1"/>
          <p:cNvSpPr>
            <a:spLocks noGrp="1"/>
          </p:cNvSpPr>
          <p:nvPr>
            <p:ph type="title"/>
          </p:nvPr>
        </p:nvSpPr>
        <p:spPr>
          <a:xfrm>
            <a:off x="609480" y="477000"/>
            <a:ext cx="10972440" cy="91404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Projective geometry</a:t>
            </a:r>
          </a:p>
        </p:txBody>
      </p:sp>
      <p:sp>
        <p:nvSpPr>
          <p:cNvPr id="774" name="PlaceHolder 2"/>
          <p:cNvSpPr>
            <a:spLocks noGrp="1"/>
          </p:cNvSpPr>
          <p:nvPr>
            <p:ph/>
          </p:nvPr>
        </p:nvSpPr>
        <p:spPr>
          <a:xfrm>
            <a:off x="609480" y="1467720"/>
            <a:ext cx="10972440" cy="513504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2D point in projective = (x,y,w) coordinates</a:t>
            </a: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w defines the scale of the projected image.</a:t>
            </a:r>
          </a:p>
          <a:p>
            <a:pPr marL="685800" lvl="1" indent="-228600" algn="l" defTabSz="914400">
              <a:lnSpc>
                <a:spcPct val="90000"/>
              </a:lnSpc>
              <a:spcBef>
                <a:spcPts val="499"/>
              </a:spcBef>
              <a:buClr>
                <a:srgbClr val="000000"/>
              </a:buClr>
              <a:buFont typeface="Arial"/>
              <a:buChar char="•"/>
            </a:pPr>
            <a:r>
              <a:rPr lang="en-US" sz="2800" b="0" u="none" strike="noStrike">
                <a:solidFill>
                  <a:schemeClr val="dk1"/>
                </a:solidFill>
                <a:effectLst/>
                <a:uFillTx/>
                <a:latin typeface="Gill Sans MT"/>
              </a:rPr>
              <a:t>Each x,y point becomes a ray!</a:t>
            </a:r>
          </a:p>
        </p:txBody>
      </p:sp>
      <p:sp>
        <p:nvSpPr>
          <p:cNvPr id="775" name="Freeform 6"/>
          <p:cNvSpPr/>
          <p:nvPr/>
        </p:nvSpPr>
        <p:spPr>
          <a:xfrm>
            <a:off x="6927840" y="2438280"/>
            <a:ext cx="2730240" cy="3708000"/>
          </a:xfrm>
          <a:custGeom>
            <a:avLst/>
            <a:gdLst>
              <a:gd name="textAreaLeft" fmla="*/ 0 w 2730240"/>
              <a:gd name="textAreaRight" fmla="*/ 2730600 w 2730240"/>
              <a:gd name="textAreaTop" fmla="*/ 0 h 3708000"/>
              <a:gd name="textAreaBottom" fmla="*/ 3708360 h 3708000"/>
              <a:gd name="GluePoint1X" fmla="*/ 38100 w 2730500"/>
              <a:gd name="GluePoint1Y" fmla="*/ 3035300 h 3708400"/>
              <a:gd name="GluePoint2X" fmla="*/ 0 w 2730500"/>
              <a:gd name="GluePoint2Y" fmla="*/ 622300 h 3708400"/>
              <a:gd name="GluePoint3X" fmla="*/ 2730500 w 2730500"/>
              <a:gd name="GluePoint3Y" fmla="*/ 0 h 3708400"/>
              <a:gd name="GluePoint4X" fmla="*/ 2730500 w 2730500"/>
              <a:gd name="GluePoint4Y" fmla="*/ 3708400 h 3708400"/>
              <a:gd name="GluePoint5X" fmla="*/ 38100 w 2730500"/>
              <a:gd name="GluePoint5Y" fmla="*/ 3035300 h 37084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730500" h="3708400">
                <a:moveTo>
                  <a:pt x="38100" y="3035300"/>
                </a:moveTo>
                <a:lnTo>
                  <a:pt x="0" y="622300"/>
                </a:lnTo>
                <a:lnTo>
                  <a:pt x="2730500" y="0"/>
                </a:lnTo>
                <a:lnTo>
                  <a:pt x="2730500" y="3708400"/>
                </a:lnTo>
                <a:lnTo>
                  <a:pt x="38100" y="303530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pic>
        <p:nvPicPr>
          <p:cNvPr id="776" name="Picture 7"/>
          <p:cNvPicPr/>
          <p:nvPr/>
        </p:nvPicPr>
        <p:blipFill>
          <a:blip r:embed="rId3"/>
          <a:stretch/>
        </p:blipFill>
        <p:spPr>
          <a:xfrm>
            <a:off x="6737400" y="2959200"/>
            <a:ext cx="2653920" cy="2653920"/>
          </a:xfrm>
          <a:prstGeom prst="rect">
            <a:avLst/>
          </a:prstGeom>
          <a:noFill/>
          <a:ln w="0">
            <a:noFill/>
          </a:ln>
          <a:scene3d>
            <a:camera prst="perspectiveHeroicExtremeLeftFacing" fov="7200000">
              <a:rot lat="0" lon="1800000" rev="0"/>
            </a:camera>
            <a:lightRig rig="threePt" dir="t"/>
          </a:scene3d>
        </p:spPr>
      </p:pic>
      <p:cxnSp>
        <p:nvCxnSpPr>
          <p:cNvPr id="777" name="Straight Arrow Connector 8"/>
          <p:cNvCxnSpPr/>
          <p:nvPr/>
        </p:nvCxnSpPr>
        <p:spPr>
          <a:xfrm flipH="1" flipV="1">
            <a:off x="6724440" y="3047760"/>
            <a:ext cx="32040" cy="2597400"/>
          </a:xfrm>
          <a:prstGeom prst="straightConnector1">
            <a:avLst/>
          </a:prstGeom>
          <a:ln w="57150">
            <a:solidFill>
              <a:srgbClr val="4472C4"/>
            </a:solidFill>
            <a:tailEnd type="triangle" w="med" len="med"/>
          </a:ln>
        </p:spPr>
      </p:cxnSp>
      <p:cxnSp>
        <p:nvCxnSpPr>
          <p:cNvPr id="778" name="Straight Arrow Connector 9"/>
          <p:cNvCxnSpPr/>
          <p:nvPr/>
        </p:nvCxnSpPr>
        <p:spPr>
          <a:xfrm>
            <a:off x="6775200" y="5613120"/>
            <a:ext cx="2870640" cy="749880"/>
          </a:xfrm>
          <a:prstGeom prst="straightConnector1">
            <a:avLst/>
          </a:prstGeom>
          <a:ln w="57150">
            <a:solidFill>
              <a:srgbClr val="4472C4"/>
            </a:solidFill>
            <a:tailEnd type="triangle" w="med" len="med"/>
          </a:ln>
        </p:spPr>
      </p:cxnSp>
      <p:sp>
        <p:nvSpPr>
          <p:cNvPr id="779" name="TextBox 10"/>
          <p:cNvSpPr/>
          <p:nvPr/>
        </p:nvSpPr>
        <p:spPr>
          <a:xfrm>
            <a:off x="6318360" y="2894040"/>
            <a:ext cx="5457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Y</a:t>
            </a:r>
            <a:endParaRPr lang="en-US" sz="2400" b="0" u="none" strike="noStrike">
              <a:solidFill>
                <a:srgbClr val="000000"/>
              </a:solidFill>
              <a:effectLst/>
              <a:uFillTx/>
              <a:latin typeface="Arial"/>
            </a:endParaRPr>
          </a:p>
        </p:txBody>
      </p:sp>
      <p:sp>
        <p:nvSpPr>
          <p:cNvPr id="780" name="TextBox 11"/>
          <p:cNvSpPr/>
          <p:nvPr/>
        </p:nvSpPr>
        <p:spPr>
          <a:xfrm>
            <a:off x="9690120" y="6017760"/>
            <a:ext cx="5457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X</a:t>
            </a:r>
            <a:endParaRPr lang="en-US" sz="2400" b="0" u="none" strike="noStrike">
              <a:solidFill>
                <a:srgbClr val="000000"/>
              </a:solidFill>
              <a:effectLst/>
              <a:uFillTx/>
              <a:latin typeface="Arial"/>
            </a:endParaRPr>
          </a:p>
        </p:txBody>
      </p:sp>
      <p:sp>
        <p:nvSpPr>
          <p:cNvPr id="781" name="Freeform 12"/>
          <p:cNvSpPr/>
          <p:nvPr/>
        </p:nvSpPr>
        <p:spPr>
          <a:xfrm>
            <a:off x="7969320" y="5651640"/>
            <a:ext cx="291600" cy="1231560"/>
          </a:xfrm>
          <a:custGeom>
            <a:avLst/>
            <a:gdLst>
              <a:gd name="textAreaLeft" fmla="*/ 0 w 291600"/>
              <a:gd name="textAreaRight" fmla="*/ 291960 w 291600"/>
              <a:gd name="textAreaTop" fmla="*/ 0 h 1231560"/>
              <a:gd name="textAreaBottom" fmla="*/ 1231920 h 1231560"/>
              <a:gd name="GluePoint1X" fmla="*/ 0 w 292100"/>
              <a:gd name="GluePoint1Y" fmla="*/ 0 h 1231900"/>
              <a:gd name="GluePoint2X" fmla="*/ 0 w 292100"/>
              <a:gd name="GluePoint2Y" fmla="*/ 1231900 h 1231900"/>
              <a:gd name="GluePoint3X" fmla="*/ 292100 w 292100"/>
              <a:gd name="GluePoint3Y" fmla="*/ 1231900 h 1231900"/>
              <a:gd name="GluePoint4X" fmla="*/ 292100 w 292100"/>
              <a:gd name="GluePoint4Y" fmla="*/ 101600 h 1231900"/>
              <a:gd name="GluePoint5X" fmla="*/ 0 w 292100"/>
              <a:gd name="GluePoint5Y" fmla="*/ 0 h 1231900"/>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292100" h="1231900">
                <a:moveTo>
                  <a:pt x="0" y="0"/>
                </a:moveTo>
                <a:lnTo>
                  <a:pt x="0" y="1231900"/>
                </a:lnTo>
                <a:lnTo>
                  <a:pt x="292100" y="1231900"/>
                </a:lnTo>
                <a:lnTo>
                  <a:pt x="292100" y="101600"/>
                </a:lnTo>
                <a:lnTo>
                  <a:pt x="0" y="0"/>
                </a:lnTo>
                <a:close/>
              </a:path>
            </a:pathLst>
          </a:custGeom>
          <a:solidFill>
            <a:srgbClr val="000000"/>
          </a:solidFill>
          <a:ln>
            <a:solidFill>
              <a:srgbClr val="000000"/>
            </a:solidFill>
          </a:ln>
        </p:spPr>
        <p:style>
          <a:lnRef idx="2">
            <a:schemeClr val="dk1">
              <a:shade val="50000"/>
            </a:schemeClr>
          </a:lnRef>
          <a:fillRef idx="1">
            <a:schemeClr val="dk1"/>
          </a:fillRef>
          <a:effectRef idx="0">
            <a:schemeClr val="dk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782" name="Trapezoid 13"/>
          <p:cNvSpPr/>
          <p:nvPr/>
        </p:nvSpPr>
        <p:spPr>
          <a:xfrm rot="15498600">
            <a:off x="2787120" y="5030640"/>
            <a:ext cx="685440" cy="60912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783" name="Trapezoid 14"/>
          <p:cNvSpPr/>
          <p:nvPr/>
        </p:nvSpPr>
        <p:spPr>
          <a:xfrm rot="15498600">
            <a:off x="2939400" y="5182920"/>
            <a:ext cx="685440" cy="609120"/>
          </a:xfrm>
          <a:prstGeom prst="trapezoid">
            <a:avLst>
              <a:gd name="adj" fmla="val 25000"/>
            </a:avLst>
          </a:prstGeom>
          <a:solidFill>
            <a:srgbClr val="FFFFFF"/>
          </a:solidFill>
          <a:ln>
            <a:solidFill>
              <a:srgbClr val="70AD47"/>
            </a:solidFill>
          </a:ln>
        </p:spPr>
        <p:style>
          <a:lnRef idx="2">
            <a:schemeClr val="accent6"/>
          </a:lnRef>
          <a:fillRef idx="1">
            <a:schemeClr val="lt1"/>
          </a:fillRef>
          <a:effectRef idx="0">
            <a:schemeClr val="accent6"/>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cxnSp>
        <p:nvCxnSpPr>
          <p:cNvPr id="784" name="Straight Connector 15"/>
          <p:cNvCxnSpPr/>
          <p:nvPr/>
        </p:nvCxnSpPr>
        <p:spPr>
          <a:xfrm flipH="1" flipV="1">
            <a:off x="2787480" y="5194080"/>
            <a:ext cx="152640" cy="166680"/>
          </a:xfrm>
          <a:prstGeom prst="straightConnector1">
            <a:avLst/>
          </a:prstGeom>
          <a:ln>
            <a:solidFill>
              <a:srgbClr val="ED7D31"/>
            </a:solidFill>
          </a:ln>
        </p:spPr>
      </p:cxnSp>
      <p:cxnSp>
        <p:nvCxnSpPr>
          <p:cNvPr id="785" name="Straight Connector 16"/>
          <p:cNvCxnSpPr/>
          <p:nvPr/>
        </p:nvCxnSpPr>
        <p:spPr>
          <a:xfrm flipH="1" flipV="1">
            <a:off x="2850840" y="5548680"/>
            <a:ext cx="153000" cy="166680"/>
          </a:xfrm>
          <a:prstGeom prst="straightConnector1">
            <a:avLst/>
          </a:prstGeom>
          <a:ln>
            <a:solidFill>
              <a:srgbClr val="ED7D31"/>
            </a:solidFill>
          </a:ln>
        </p:spPr>
      </p:cxnSp>
      <p:cxnSp>
        <p:nvCxnSpPr>
          <p:cNvPr id="786" name="Straight Connector 17"/>
          <p:cNvCxnSpPr/>
          <p:nvPr/>
        </p:nvCxnSpPr>
        <p:spPr>
          <a:xfrm flipH="1" flipV="1">
            <a:off x="3371760" y="4940280"/>
            <a:ext cx="152640" cy="166320"/>
          </a:xfrm>
          <a:prstGeom prst="straightConnector1">
            <a:avLst/>
          </a:prstGeom>
          <a:ln>
            <a:solidFill>
              <a:srgbClr val="ED7D31"/>
            </a:solidFill>
          </a:ln>
        </p:spPr>
      </p:cxnSp>
      <p:cxnSp>
        <p:nvCxnSpPr>
          <p:cNvPr id="787" name="Straight Connector 18"/>
          <p:cNvCxnSpPr/>
          <p:nvPr/>
        </p:nvCxnSpPr>
        <p:spPr>
          <a:xfrm flipV="1">
            <a:off x="3371760" y="3180240"/>
            <a:ext cx="3733920" cy="1757520"/>
          </a:xfrm>
          <a:prstGeom prst="straightConnector1">
            <a:avLst/>
          </a:prstGeom>
          <a:ln>
            <a:solidFill>
              <a:srgbClr val="ED7D31"/>
            </a:solidFill>
            <a:prstDash val="dash"/>
          </a:ln>
        </p:spPr>
      </p:cxnSp>
      <p:cxnSp>
        <p:nvCxnSpPr>
          <p:cNvPr id="788" name="Straight Connector 19"/>
          <p:cNvCxnSpPr/>
          <p:nvPr/>
        </p:nvCxnSpPr>
        <p:spPr>
          <a:xfrm flipV="1">
            <a:off x="3524040" y="2644560"/>
            <a:ext cx="6020280" cy="2445480"/>
          </a:xfrm>
          <a:prstGeom prst="straightConnector1">
            <a:avLst/>
          </a:prstGeom>
          <a:ln>
            <a:solidFill>
              <a:srgbClr val="ED7D31"/>
            </a:solidFill>
            <a:prstDash val="dash"/>
          </a:ln>
        </p:spPr>
      </p:cxnSp>
      <p:cxnSp>
        <p:nvCxnSpPr>
          <p:cNvPr id="789" name="Straight Connector 20"/>
          <p:cNvCxnSpPr/>
          <p:nvPr/>
        </p:nvCxnSpPr>
        <p:spPr>
          <a:xfrm>
            <a:off x="3662280" y="5777280"/>
            <a:ext cx="5882040" cy="210960"/>
          </a:xfrm>
          <a:prstGeom prst="straightConnector1">
            <a:avLst/>
          </a:prstGeom>
          <a:ln>
            <a:solidFill>
              <a:srgbClr val="ED7D31"/>
            </a:solidFill>
            <a:prstDash val="dash"/>
          </a:ln>
        </p:spPr>
      </p:cxnSp>
      <p:cxnSp>
        <p:nvCxnSpPr>
          <p:cNvPr id="790" name="Straight Connector 21"/>
          <p:cNvCxnSpPr/>
          <p:nvPr/>
        </p:nvCxnSpPr>
        <p:spPr>
          <a:xfrm flipV="1">
            <a:off x="3650400" y="5434920"/>
            <a:ext cx="3455280" cy="213120"/>
          </a:xfrm>
          <a:prstGeom prst="straightConnector1">
            <a:avLst/>
          </a:prstGeom>
          <a:ln>
            <a:solidFill>
              <a:srgbClr val="ED7D31"/>
            </a:solidFill>
            <a:prstDash val="dash"/>
          </a:ln>
        </p:spPr>
      </p:cxnSp>
      <p:sp>
        <p:nvSpPr>
          <p:cNvPr id="791" name="TextBox 22"/>
          <p:cNvSpPr/>
          <p:nvPr/>
        </p:nvSpPr>
        <p:spPr>
          <a:xfrm>
            <a:off x="2115000" y="4534200"/>
            <a:ext cx="1142280" cy="366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Projector</a:t>
            </a:r>
            <a:endParaRPr lang="en-US" sz="1800" b="0" u="none" strike="noStrike">
              <a:solidFill>
                <a:srgbClr val="000000"/>
              </a:solidFill>
              <a:effectLst/>
              <a:uFillTx/>
              <a:latin typeface="Arial"/>
            </a:endParaRPr>
          </a:p>
        </p:txBody>
      </p:sp>
      <p:cxnSp>
        <p:nvCxnSpPr>
          <p:cNvPr id="792" name="Straight Arrow Connector 23"/>
          <p:cNvCxnSpPr>
            <a:stCxn id="783" idx="2"/>
          </p:cNvCxnSpPr>
          <p:nvPr/>
        </p:nvCxnSpPr>
        <p:spPr>
          <a:xfrm flipV="1">
            <a:off x="3580560" y="4394160"/>
            <a:ext cx="4503240" cy="1032120"/>
          </a:xfrm>
          <a:prstGeom prst="straightConnector1">
            <a:avLst/>
          </a:prstGeom>
          <a:ln w="57150">
            <a:solidFill>
              <a:srgbClr val="4472C4"/>
            </a:solidFill>
            <a:tailEnd type="triangle" w="med" len="med"/>
          </a:ln>
        </p:spPr>
      </p:cxnSp>
      <p:sp>
        <p:nvSpPr>
          <p:cNvPr id="793" name="TextBox 24"/>
          <p:cNvSpPr/>
          <p:nvPr/>
        </p:nvSpPr>
        <p:spPr>
          <a:xfrm>
            <a:off x="5518080" y="4409280"/>
            <a:ext cx="54576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chemeClr val="dk1"/>
                </a:solidFill>
                <a:effectLst/>
                <a:uFillTx/>
                <a:latin typeface="Gill Sans MT"/>
              </a:rPr>
              <a:t>W</a:t>
            </a:r>
            <a:endParaRPr lang="en-US" sz="2400" b="0" u="none" strike="noStrike">
              <a:solidFill>
                <a:srgbClr val="000000"/>
              </a:solidFill>
              <a:effectLst/>
              <a:uFillTx/>
              <a:latin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4"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3200" b="1" u="none" strike="noStrike">
                <a:solidFill>
                  <a:schemeClr val="dk1"/>
                </a:solidFill>
                <a:effectLst/>
                <a:uFillTx/>
                <a:latin typeface="Gill Sans MT"/>
              </a:rPr>
              <a:t>Homogeneous Coordinates</a:t>
            </a:r>
          </a:p>
        </p:txBody>
      </p:sp>
      <p:sp>
        <p:nvSpPr>
          <p:cNvPr id="795"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	Intersection of parallel lines</a:t>
            </a:r>
          </a:p>
        </p:txBody>
      </p:sp>
      <p:cxnSp>
        <p:nvCxnSpPr>
          <p:cNvPr id="796" name="Straight Connector 5"/>
          <p:cNvCxnSpPr/>
          <p:nvPr/>
        </p:nvCxnSpPr>
        <p:spPr>
          <a:xfrm flipV="1">
            <a:off x="4647960" y="2895480"/>
            <a:ext cx="1524600" cy="2895840"/>
          </a:xfrm>
          <a:prstGeom prst="straightConnector1">
            <a:avLst/>
          </a:prstGeom>
          <a:ln w="28575">
            <a:solidFill>
              <a:srgbClr val="0070C0"/>
            </a:solidFill>
          </a:ln>
        </p:spPr>
      </p:cxnSp>
      <p:cxnSp>
        <p:nvCxnSpPr>
          <p:cNvPr id="797" name="Straight Connector 6"/>
          <p:cNvCxnSpPr/>
          <p:nvPr/>
        </p:nvCxnSpPr>
        <p:spPr>
          <a:xfrm flipV="1">
            <a:off x="3124080" y="2895480"/>
            <a:ext cx="5029560" cy="2057760"/>
          </a:xfrm>
          <a:prstGeom prst="straightConnector1">
            <a:avLst/>
          </a:prstGeom>
          <a:ln w="28575">
            <a:solidFill>
              <a:srgbClr val="FF0000"/>
            </a:solidFill>
          </a:ln>
        </p:spPr>
      </p:cxnSp>
      <p:cxnSp>
        <p:nvCxnSpPr>
          <p:cNvPr id="798" name="Straight Connector 7"/>
          <p:cNvCxnSpPr/>
          <p:nvPr/>
        </p:nvCxnSpPr>
        <p:spPr>
          <a:xfrm flipV="1">
            <a:off x="5410080" y="3047760"/>
            <a:ext cx="1524240" cy="2896200"/>
          </a:xfrm>
          <a:prstGeom prst="straightConnector1">
            <a:avLst/>
          </a:prstGeom>
          <a:ln w="28575">
            <a:solidFill>
              <a:srgbClr val="0070C0"/>
            </a:solidFill>
          </a:ln>
        </p:spPr>
      </p:cxnSp>
      <p:cxnSp>
        <p:nvCxnSpPr>
          <p:cNvPr id="799" name="Straight Connector 8"/>
          <p:cNvCxnSpPr/>
          <p:nvPr/>
        </p:nvCxnSpPr>
        <p:spPr>
          <a:xfrm flipV="1">
            <a:off x="3429000" y="3581280"/>
            <a:ext cx="5029560" cy="2057760"/>
          </a:xfrm>
          <a:prstGeom prst="straightConnector1">
            <a:avLst/>
          </a:prstGeom>
          <a:ln w="28575">
            <a:solidFill>
              <a:srgbClr val="FF0000"/>
            </a:solidFill>
          </a:ln>
        </p:spPr>
      </p:cxnSp>
      <p:sp>
        <p:nvSpPr>
          <p:cNvPr id="800" name="TextBox 12"/>
          <p:cNvSpPr/>
          <p:nvPr/>
        </p:nvSpPr>
        <p:spPr>
          <a:xfrm>
            <a:off x="4267080" y="2209680"/>
            <a:ext cx="3504960" cy="70776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Cartesian:  </a:t>
            </a:r>
            <a:r>
              <a:rPr lang="en-US" sz="2000" b="0" u="none" strike="noStrike">
                <a:solidFill>
                  <a:srgbClr val="1F497D"/>
                </a:solidFill>
                <a:effectLst/>
                <a:uFillTx/>
                <a:latin typeface="Gill Sans MT"/>
              </a:rPr>
              <a:t>(Inf, Inf)</a:t>
            </a:r>
            <a:endParaRPr lang="en-US" sz="2000" b="0" u="none" strike="noStrike">
              <a:solidFill>
                <a:srgbClr val="000000"/>
              </a:solidFill>
              <a:effectLst/>
              <a:uFillTx/>
              <a:latin typeface="Arial"/>
            </a:endParaRPr>
          </a:p>
          <a:p>
            <a:pPr defTabSz="914400">
              <a:lnSpc>
                <a:spcPct val="100000"/>
              </a:lnSpc>
            </a:pPr>
            <a:r>
              <a:rPr lang="en-US" sz="2000" b="0" u="none" strike="noStrike">
                <a:solidFill>
                  <a:srgbClr val="000000"/>
                </a:solidFill>
                <a:effectLst/>
                <a:uFillTx/>
                <a:latin typeface="Gill Sans MT"/>
              </a:rPr>
              <a:t>Homogeneous:  </a:t>
            </a:r>
            <a:r>
              <a:rPr lang="en-US" sz="2000" b="0" u="none" strike="noStrike">
                <a:solidFill>
                  <a:srgbClr val="1F497D"/>
                </a:solidFill>
                <a:effectLst/>
                <a:uFillTx/>
                <a:latin typeface="Gill Sans MT"/>
              </a:rPr>
              <a:t>(1, 1, 0)</a:t>
            </a:r>
            <a:endParaRPr lang="en-US" sz="2000" b="0" u="none" strike="noStrike">
              <a:solidFill>
                <a:srgbClr val="000000"/>
              </a:solidFill>
              <a:effectLst/>
              <a:uFillTx/>
              <a:latin typeface="Arial"/>
            </a:endParaRPr>
          </a:p>
        </p:txBody>
      </p:sp>
      <p:sp>
        <p:nvSpPr>
          <p:cNvPr id="801" name="TextBox 10"/>
          <p:cNvSpPr/>
          <p:nvPr/>
        </p:nvSpPr>
        <p:spPr>
          <a:xfrm>
            <a:off x="7315200" y="2133720"/>
            <a:ext cx="3504960" cy="70776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Cartesian:  </a:t>
            </a:r>
            <a:r>
              <a:rPr lang="en-US" sz="2000" b="0" u="none" strike="noStrike">
                <a:solidFill>
                  <a:srgbClr val="FF0000"/>
                </a:solidFill>
                <a:effectLst/>
                <a:uFillTx/>
                <a:latin typeface="Gill Sans MT"/>
              </a:rPr>
              <a:t>(Inf, Inf) </a:t>
            </a:r>
            <a:endParaRPr lang="en-US" sz="2000" b="0" u="none" strike="noStrike">
              <a:solidFill>
                <a:srgbClr val="000000"/>
              </a:solidFill>
              <a:effectLst/>
              <a:uFillTx/>
              <a:latin typeface="Arial"/>
            </a:endParaRPr>
          </a:p>
          <a:p>
            <a:pPr defTabSz="914400">
              <a:lnSpc>
                <a:spcPct val="100000"/>
              </a:lnSpc>
            </a:pPr>
            <a:r>
              <a:rPr lang="en-US" sz="2000" b="0" u="none" strike="noStrike">
                <a:solidFill>
                  <a:srgbClr val="000000"/>
                </a:solidFill>
                <a:effectLst/>
                <a:uFillTx/>
                <a:latin typeface="Gill Sans MT"/>
              </a:rPr>
              <a:t>Homogeneous:  </a:t>
            </a:r>
            <a:r>
              <a:rPr lang="en-US" sz="2000" b="0" u="none" strike="noStrike">
                <a:solidFill>
                  <a:srgbClr val="FF0000"/>
                </a:solidFill>
                <a:effectLst/>
                <a:uFillTx/>
                <a:latin typeface="Gill Sans MT"/>
              </a:rPr>
              <a:t>(1, 2, 0) </a:t>
            </a:r>
            <a:endParaRPr lang="en-US" sz="2000" b="0" u="none" strike="noStrike">
              <a:solidFill>
                <a:srgbClr val="000000"/>
              </a:solidFill>
              <a:effectLst/>
              <a:uFillTx/>
              <a:latin typeface="Arial"/>
            </a:endParaRPr>
          </a:p>
        </p:txBody>
      </p:sp>
      <p:pic>
        <p:nvPicPr>
          <p:cNvPr id="802" name="Picture 7"/>
          <p:cNvPicPr/>
          <p:nvPr/>
        </p:nvPicPr>
        <p:blipFill>
          <a:blip r:embed="rId3"/>
          <a:stretch/>
        </p:blipFill>
        <p:spPr>
          <a:xfrm>
            <a:off x="8498880" y="3809880"/>
            <a:ext cx="1924920" cy="2848680"/>
          </a:xfrm>
          <a:prstGeom prst="rect">
            <a:avLst/>
          </a:prstGeom>
          <a:noFill/>
          <a:ln w="9525">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Basic 2D Transformations</a:t>
            </a:r>
          </a:p>
        </p:txBody>
      </p:sp>
      <p:sp>
        <p:nvSpPr>
          <p:cNvPr id="804"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805" name="Text Box 7"/>
          <p:cNvSpPr/>
          <p:nvPr/>
        </p:nvSpPr>
        <p:spPr>
          <a:xfrm>
            <a:off x="8070840" y="4421160"/>
            <a:ext cx="120708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Translation</a:t>
            </a:r>
            <a:endParaRPr lang="en-US" sz="1800" b="0" u="none" strike="noStrike">
              <a:solidFill>
                <a:srgbClr val="000000"/>
              </a:solidFill>
              <a:effectLst/>
              <a:uFillTx/>
              <a:latin typeface="Arial"/>
            </a:endParaRPr>
          </a:p>
        </p:txBody>
      </p:sp>
      <p:sp>
        <p:nvSpPr>
          <p:cNvPr id="806" name="Text Box 8"/>
          <p:cNvSpPr/>
          <p:nvPr/>
        </p:nvSpPr>
        <p:spPr>
          <a:xfrm>
            <a:off x="3125520" y="4386960"/>
            <a:ext cx="99540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Rotation</a:t>
            </a:r>
            <a:endParaRPr lang="en-US" sz="1800" b="0" u="none" strike="noStrike">
              <a:solidFill>
                <a:srgbClr val="000000"/>
              </a:solidFill>
              <a:effectLst/>
              <a:uFillTx/>
              <a:latin typeface="Arial"/>
            </a:endParaRPr>
          </a:p>
        </p:txBody>
      </p:sp>
      <p:sp>
        <p:nvSpPr>
          <p:cNvPr id="807" name="Text Box 9"/>
          <p:cNvSpPr/>
          <p:nvPr/>
        </p:nvSpPr>
        <p:spPr>
          <a:xfrm>
            <a:off x="8222400" y="2553840"/>
            <a:ext cx="70524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Shear</a:t>
            </a:r>
            <a:endParaRPr lang="en-US" sz="1800" b="0" u="none" strike="noStrike">
              <a:solidFill>
                <a:srgbClr val="000000"/>
              </a:solidFill>
              <a:effectLst/>
              <a:uFillTx/>
              <a:latin typeface="Arial"/>
            </a:endParaRPr>
          </a:p>
        </p:txBody>
      </p:sp>
      <p:sp>
        <p:nvSpPr>
          <p:cNvPr id="808" name="Text Box 11"/>
          <p:cNvSpPr/>
          <p:nvPr/>
        </p:nvSpPr>
        <p:spPr>
          <a:xfrm>
            <a:off x="3318480" y="2494800"/>
            <a:ext cx="65088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Scale</a:t>
            </a:r>
            <a:endParaRPr lang="en-US" sz="1800" b="0" u="none" strike="noStrike">
              <a:solidFill>
                <a:srgbClr val="000000"/>
              </a:solidFill>
              <a:effectLst/>
              <a:uFillTx/>
              <a:latin typeface="Arial"/>
            </a:endParaRPr>
          </a:p>
        </p:txBody>
      </p:sp>
      <p:sp>
        <p:nvSpPr>
          <p:cNvPr id="809" name="Object 11"/>
          <p:cNvSpPr/>
          <p:nvPr/>
        </p:nvSpPr>
        <p:spPr>
          <a:xfrm>
            <a:off x="6727680" y="1517760"/>
            <a:ext cx="3703320" cy="11422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810" name="Object 13"/>
          <p:cNvSpPr/>
          <p:nvPr/>
        </p:nvSpPr>
        <p:spPr>
          <a:xfrm>
            <a:off x="2083320" y="1413720"/>
            <a:ext cx="3225240" cy="133128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811" name="Object 15"/>
          <p:cNvSpPr/>
          <p:nvPr/>
        </p:nvSpPr>
        <p:spPr>
          <a:xfrm>
            <a:off x="6727680" y="3244680"/>
            <a:ext cx="3563640" cy="1176120"/>
          </a:xfrm>
          <a:prstGeom prst="rect">
            <a:avLst/>
          </a:prstGeom>
          <a:blipFill rotWithShape="0">
            <a:blip r:embed="rId5"/>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812" name="Object 16"/>
          <p:cNvSpPr/>
          <p:nvPr/>
        </p:nvSpPr>
        <p:spPr>
          <a:xfrm>
            <a:off x="1694880" y="5169240"/>
            <a:ext cx="3613680" cy="1242000"/>
          </a:xfrm>
          <a:prstGeom prst="rect">
            <a:avLst/>
          </a:prstGeom>
          <a:blipFill rotWithShape="0">
            <a:blip r:embed="rId6"/>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813" name="Text Box 7"/>
          <p:cNvSpPr/>
          <p:nvPr/>
        </p:nvSpPr>
        <p:spPr>
          <a:xfrm>
            <a:off x="3291120" y="6320880"/>
            <a:ext cx="73080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Affine</a:t>
            </a:r>
            <a:endParaRPr lang="en-US" sz="1800" b="0" u="none" strike="noStrike">
              <a:solidFill>
                <a:srgbClr val="000000"/>
              </a:solidFill>
              <a:effectLst/>
              <a:uFillTx/>
              <a:latin typeface="Arial"/>
            </a:endParaRPr>
          </a:p>
        </p:txBody>
      </p:sp>
      <p:sp>
        <p:nvSpPr>
          <p:cNvPr id="814" name="TextBox 24"/>
          <p:cNvSpPr/>
          <p:nvPr/>
        </p:nvSpPr>
        <p:spPr>
          <a:xfrm>
            <a:off x="5880600" y="5340240"/>
            <a:ext cx="525744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Affine is any combination of translation, scale, rotation, and shear</a:t>
            </a:r>
            <a:endParaRPr lang="en-US" sz="2400" b="0" u="none" strike="noStrike">
              <a:solidFill>
                <a:srgbClr val="000000"/>
              </a:solidFill>
              <a:effectLst/>
              <a:uFillTx/>
              <a:latin typeface="Arial"/>
            </a:endParaRPr>
          </a:p>
        </p:txBody>
      </p:sp>
      <p:sp>
        <p:nvSpPr>
          <p:cNvPr id="815" name="Object 4"/>
          <p:cNvSpPr/>
          <p:nvPr/>
        </p:nvSpPr>
        <p:spPr>
          <a:xfrm>
            <a:off x="1364400" y="3420720"/>
            <a:ext cx="5470560" cy="1176120"/>
          </a:xfrm>
          <a:prstGeom prst="rect">
            <a:avLst/>
          </a:prstGeom>
          <a:blipFill rotWithShape="0">
            <a:blip r:embed="rId7"/>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816" name="Rectangle 4"/>
          <p:cNvSpPr/>
          <p:nvPr/>
        </p:nvSpPr>
        <p:spPr>
          <a:xfrm>
            <a:off x="6554880" y="3228120"/>
            <a:ext cx="3844440" cy="1255680"/>
          </a:xfrm>
          <a:prstGeom prst="rect">
            <a:avLst/>
          </a:prstGeom>
          <a:noFill/>
          <a:ln w="19050">
            <a:solidFill>
              <a:srgbClr val="C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7"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Advanced Reading</a:t>
            </a:r>
          </a:p>
        </p:txBody>
      </p:sp>
      <p:pic>
        <p:nvPicPr>
          <p:cNvPr id="818" name="Picture 2" descr="Multiple View Geometry in Computer Vision: Hartley, Richard: 9780521540513:  Amazon.com: Books"/>
          <p:cNvPicPr/>
          <p:nvPr/>
        </p:nvPicPr>
        <p:blipFill>
          <a:blip r:embed="rId3"/>
          <a:stretch/>
        </p:blipFill>
        <p:spPr>
          <a:xfrm>
            <a:off x="5857920" y="895320"/>
            <a:ext cx="3962160" cy="5681520"/>
          </a:xfrm>
          <a:prstGeom prst="rect">
            <a:avLst/>
          </a:prstGeom>
          <a:noFill/>
          <a:ln w="0">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 name="Picture 2"/>
          <p:cNvPicPr/>
          <p:nvPr/>
        </p:nvPicPr>
        <p:blipFill>
          <a:blip r:embed="rId3"/>
          <a:stretch/>
        </p:blipFill>
        <p:spPr>
          <a:xfrm>
            <a:off x="4321800" y="1849680"/>
            <a:ext cx="3820320" cy="3638160"/>
          </a:xfrm>
          <a:prstGeom prst="rect">
            <a:avLst/>
          </a:prstGeom>
          <a:noFill/>
          <a:ln w="0">
            <a:noFill/>
          </a:ln>
        </p:spPr>
      </p:pic>
      <p:sp>
        <p:nvSpPr>
          <p:cNvPr id="820"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Lenses:  The Need</a:t>
            </a:r>
          </a:p>
        </p:txBody>
      </p:sp>
      <p:sp>
        <p:nvSpPr>
          <p:cNvPr id="821"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Steve Seitz</a:t>
            </a:r>
          </a:p>
        </p:txBody>
      </p:sp>
      <p:pic>
        <p:nvPicPr>
          <p:cNvPr id="822" name="Picture 2" descr="https://www.usa.canon.com/internet/wcm/connect/us/ce2d5cf6-06b6-4907-ac75-c5687343898f/10d_586x225-675x450.jpg?MOD=AJPERES&amp;CACHEID=ROOTWORKSPACE.Z18_P1KGHJ01L85180AUEPQQJ53034-ce2d5cf6-06b6-4907-ac75-c5687343898f-l20U7j."/>
          <p:cNvPicPr/>
          <p:nvPr/>
        </p:nvPicPr>
        <p:blipFill>
          <a:blip r:embed="rId4"/>
          <a:stretch/>
        </p:blipFill>
        <p:spPr>
          <a:xfrm>
            <a:off x="0" y="4943160"/>
            <a:ext cx="2774160" cy="1849320"/>
          </a:xfrm>
          <a:prstGeom prst="rect">
            <a:avLst/>
          </a:prstGeom>
          <a:noFill/>
          <a:ln w="0">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Focus and Defocus</a:t>
            </a:r>
          </a:p>
        </p:txBody>
      </p:sp>
      <p:sp>
        <p:nvSpPr>
          <p:cNvPr id="824" name="PlaceHolder 2"/>
          <p:cNvSpPr>
            <a:spLocks noGrp="1"/>
          </p:cNvSpPr>
          <p:nvPr>
            <p:ph/>
          </p:nvPr>
        </p:nvSpPr>
        <p:spPr>
          <a:xfrm>
            <a:off x="324720" y="1333440"/>
            <a:ext cx="11541960" cy="515916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A lens focuses light onto the film</a:t>
            </a:r>
            <a:endParaRPr lang="en-US" sz="32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tabLst>
                <a:tab pos="0" algn="l"/>
              </a:tabLst>
            </a:pPr>
            <a:r>
              <a:rPr lang="en-US" sz="2800" b="0" u="none" strike="noStrike">
                <a:solidFill>
                  <a:schemeClr val="dk1"/>
                </a:solidFill>
                <a:effectLst/>
                <a:uFillTx/>
                <a:latin typeface="Gill Sans MT"/>
              </a:rPr>
              <a:t>There is a specific distance at which objects are “in focus”</a:t>
            </a:r>
          </a:p>
          <a:p>
            <a:pPr marL="1143000" lvl="2" indent="-228600" algn="l" defTabSz="914400">
              <a:lnSpc>
                <a:spcPct val="90000"/>
              </a:lnSpc>
              <a:spcBef>
                <a:spcPts val="499"/>
              </a:spcBef>
              <a:buClr>
                <a:srgbClr val="000000"/>
              </a:buClr>
              <a:buFont typeface="Arial"/>
              <a:buChar char="•"/>
              <a:tabLst>
                <a:tab pos="0" algn="l"/>
              </a:tabLst>
            </a:pPr>
            <a:r>
              <a:rPr lang="en-US" sz="2400" b="0" u="none" strike="noStrike">
                <a:solidFill>
                  <a:schemeClr val="dk1"/>
                </a:solidFill>
                <a:effectLst/>
                <a:uFillTx/>
                <a:latin typeface="Gill Sans MT"/>
              </a:rPr>
              <a:t>other points project to a “circle of confusion” in the image</a:t>
            </a:r>
          </a:p>
          <a:p>
            <a:pPr marL="685800" lvl="1" indent="-228600" algn="l" defTabSz="914400">
              <a:lnSpc>
                <a:spcPct val="90000"/>
              </a:lnSpc>
              <a:spcBef>
                <a:spcPts val="499"/>
              </a:spcBef>
              <a:buClr>
                <a:srgbClr val="000000"/>
              </a:buClr>
              <a:buFont typeface="Arial"/>
              <a:buChar char="•"/>
              <a:tabLst>
                <a:tab pos="0" algn="l"/>
              </a:tabLst>
            </a:pPr>
            <a:r>
              <a:rPr lang="en-US" sz="2800" b="0" u="none" strike="noStrike">
                <a:solidFill>
                  <a:schemeClr val="dk1"/>
                </a:solidFill>
                <a:effectLst/>
                <a:uFillTx/>
                <a:latin typeface="Gill Sans MT"/>
              </a:rPr>
              <a:t>Changing the shape of the lens changes this distance</a:t>
            </a: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825" name="PlaceHolder 3"/>
          <p:cNvSpPr>
            <a:spLocks noGrp="1"/>
          </p:cNvSpPr>
          <p:nvPr>
            <p:ph/>
          </p:nvPr>
        </p:nvSpPr>
        <p:spPr>
          <a:xfrm>
            <a:off x="0" y="6647040"/>
            <a:ext cx="9448560" cy="210600"/>
          </a:xfrm>
          <a:prstGeom prst="rect">
            <a:avLst/>
          </a:prstGeom>
          <a:noFill/>
          <a:ln w="0">
            <a:noFill/>
          </a:ln>
        </p:spPr>
        <p:txBody>
          <a:bodyPr lIns="91440" tIns="45720" rIns="91440" bIns="45720" anchor="t">
            <a:normAutofit fontScale="85000" lnSpcReduction="19999"/>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Steve Seitz</a:t>
            </a:r>
          </a:p>
        </p:txBody>
      </p:sp>
      <p:pic>
        <p:nvPicPr>
          <p:cNvPr id="826" name="Picture 4" descr="image-lens"/>
          <p:cNvPicPr/>
          <p:nvPr/>
        </p:nvPicPr>
        <p:blipFill>
          <a:blip r:embed="rId3"/>
          <a:stretch/>
        </p:blipFill>
        <p:spPr>
          <a:xfrm>
            <a:off x="3557880" y="3754080"/>
            <a:ext cx="4113360" cy="1770120"/>
          </a:xfrm>
          <a:prstGeom prst="rect">
            <a:avLst/>
          </a:prstGeom>
          <a:noFill/>
          <a:ln w="0">
            <a:noFill/>
          </a:ln>
        </p:spPr>
      </p:pic>
      <p:sp>
        <p:nvSpPr>
          <p:cNvPr id="827" name="Line 5"/>
          <p:cNvSpPr/>
          <p:nvPr/>
        </p:nvSpPr>
        <p:spPr>
          <a:xfrm>
            <a:off x="3979080" y="4167000"/>
            <a:ext cx="3526560" cy="123228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pPr defTabSz="685800">
              <a:lnSpc>
                <a:spcPct val="100000"/>
              </a:lnSpc>
            </a:pPr>
            <a:endParaRPr lang="en-US" sz="1800" b="0" u="none" strike="noStrike">
              <a:solidFill>
                <a:srgbClr val="000000"/>
              </a:solidFill>
              <a:effectLst/>
              <a:uFillTx/>
              <a:latin typeface="Gill Sans MT"/>
            </a:endParaRPr>
          </a:p>
        </p:txBody>
      </p:sp>
      <p:sp>
        <p:nvSpPr>
          <p:cNvPr id="828" name="Oval 6"/>
          <p:cNvSpPr/>
          <p:nvPr/>
        </p:nvSpPr>
        <p:spPr>
          <a:xfrm>
            <a:off x="3945960" y="4143600"/>
            <a:ext cx="56880" cy="56880"/>
          </a:xfrm>
          <a:prstGeom prst="ellipse">
            <a:avLst/>
          </a:prstGeom>
          <a:solidFill>
            <a:srgbClr val="FF0000"/>
          </a:solidFill>
          <a:ln w="9525">
            <a:solidFill>
              <a:srgbClr val="000000"/>
            </a:solidFill>
            <a:round/>
          </a:ln>
        </p:spPr>
        <p:style>
          <a:lnRef idx="0">
            <a:scrgbClr r="0" g="0" b="0"/>
          </a:lnRef>
          <a:fillRef idx="0">
            <a:scrgbClr r="0" g="0" b="0"/>
          </a:fillRef>
          <a:effectRef idx="0">
            <a:scrgbClr r="0" g="0" b="0"/>
          </a:effectRef>
          <a:fontRef idx="minor"/>
        </p:style>
        <p:txBody>
          <a:bodyPr wrap="none" lIns="90000" tIns="-4680" rIns="90000" bIns="-4680" anchor="ctr">
            <a:noAutofit/>
          </a:bodyPr>
          <a:lstStyle/>
          <a:p>
            <a:endParaRPr lang="en-US" sz="1800" b="0" u="none" strike="noStrike">
              <a:solidFill>
                <a:srgbClr val="000000"/>
              </a:solidFill>
              <a:effectLst/>
              <a:uFillTx/>
              <a:latin typeface="Gill Sans MT"/>
            </a:endParaRPr>
          </a:p>
        </p:txBody>
      </p:sp>
      <p:sp>
        <p:nvSpPr>
          <p:cNvPr id="829" name="Oval 7"/>
          <p:cNvSpPr/>
          <p:nvPr/>
        </p:nvSpPr>
        <p:spPr>
          <a:xfrm>
            <a:off x="4183920" y="4599360"/>
            <a:ext cx="56880" cy="56880"/>
          </a:xfrm>
          <a:prstGeom prst="ellipse">
            <a:avLst/>
          </a:prstGeom>
          <a:solidFill>
            <a:schemeClr val="folHlink"/>
          </a:solidFill>
          <a:ln w="9525">
            <a:solidFill>
              <a:srgbClr val="000000"/>
            </a:solidFill>
            <a:round/>
          </a:ln>
        </p:spPr>
        <p:style>
          <a:lnRef idx="0">
            <a:scrgbClr r="0" g="0" b="0"/>
          </a:lnRef>
          <a:fillRef idx="0">
            <a:scrgbClr r="0" g="0" b="0"/>
          </a:fillRef>
          <a:effectRef idx="0">
            <a:scrgbClr r="0" g="0" b="0"/>
          </a:effectRef>
          <a:fontRef idx="minor"/>
        </p:style>
        <p:txBody>
          <a:bodyPr wrap="none" lIns="90000" tIns="-4680" rIns="90000" bIns="-4680" anchor="ctr">
            <a:noAutofit/>
          </a:bodyPr>
          <a:lstStyle/>
          <a:p>
            <a:endParaRPr lang="en-US" sz="1800" b="0" u="none" strike="noStrike">
              <a:solidFill>
                <a:srgbClr val="000000"/>
              </a:solidFill>
              <a:effectLst/>
              <a:uFillTx/>
              <a:latin typeface="Gill Sans MT"/>
            </a:endParaRPr>
          </a:p>
        </p:txBody>
      </p:sp>
      <p:grpSp>
        <p:nvGrpSpPr>
          <p:cNvPr id="830" name="Group 8"/>
          <p:cNvGrpSpPr/>
          <p:nvPr/>
        </p:nvGrpSpPr>
        <p:grpSpPr>
          <a:xfrm>
            <a:off x="3979080" y="4167000"/>
            <a:ext cx="3526560" cy="1232280"/>
            <a:chOff x="3979080" y="4167000"/>
            <a:chExt cx="3526560" cy="1232280"/>
          </a:xfrm>
        </p:grpSpPr>
        <p:sp>
          <p:nvSpPr>
            <p:cNvPr id="831" name="Line 9"/>
            <p:cNvSpPr/>
            <p:nvPr/>
          </p:nvSpPr>
          <p:spPr>
            <a:xfrm>
              <a:off x="3979080" y="4167000"/>
              <a:ext cx="1744200" cy="91800"/>
            </a:xfrm>
            <a:prstGeom prst="line">
              <a:avLst/>
            </a:prstGeom>
            <a:ln w="19050">
              <a:solidFill>
                <a:srgbClr val="FF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32" name="Line 10"/>
            <p:cNvSpPr/>
            <p:nvPr/>
          </p:nvSpPr>
          <p:spPr>
            <a:xfrm>
              <a:off x="5723280" y="4258800"/>
              <a:ext cx="1782360" cy="114048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grpSp>
        <p:nvGrpSpPr>
          <p:cNvPr id="833" name="Group 11"/>
          <p:cNvGrpSpPr/>
          <p:nvPr/>
        </p:nvGrpSpPr>
        <p:grpSpPr>
          <a:xfrm>
            <a:off x="3979080" y="4167000"/>
            <a:ext cx="3526560" cy="1232280"/>
            <a:chOff x="3979080" y="4167000"/>
            <a:chExt cx="3526560" cy="1232280"/>
          </a:xfrm>
        </p:grpSpPr>
        <p:grpSp>
          <p:nvGrpSpPr>
            <p:cNvPr id="834" name="Group 12"/>
            <p:cNvGrpSpPr/>
            <p:nvPr/>
          </p:nvGrpSpPr>
          <p:grpSpPr>
            <a:xfrm>
              <a:off x="3979080" y="4167000"/>
              <a:ext cx="3526560" cy="1232280"/>
              <a:chOff x="3979080" y="4167000"/>
              <a:chExt cx="3526560" cy="1232280"/>
            </a:xfrm>
          </p:grpSpPr>
          <p:sp>
            <p:nvSpPr>
              <p:cNvPr id="835" name="Line 13"/>
              <p:cNvSpPr/>
              <p:nvPr/>
            </p:nvSpPr>
            <p:spPr>
              <a:xfrm>
                <a:off x="3979080" y="4167000"/>
                <a:ext cx="1744200" cy="279720"/>
              </a:xfrm>
              <a:prstGeom prst="line">
                <a:avLst/>
              </a:prstGeom>
              <a:ln w="19050">
                <a:solidFill>
                  <a:srgbClr val="FF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36" name="Line 14"/>
              <p:cNvSpPr/>
              <p:nvPr/>
            </p:nvSpPr>
            <p:spPr>
              <a:xfrm>
                <a:off x="5723280" y="4446720"/>
                <a:ext cx="1782360" cy="95256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grpSp>
          <p:nvGrpSpPr>
            <p:cNvPr id="837" name="Group 15"/>
            <p:cNvGrpSpPr/>
            <p:nvPr/>
          </p:nvGrpSpPr>
          <p:grpSpPr>
            <a:xfrm>
              <a:off x="3979080" y="4167000"/>
              <a:ext cx="3526560" cy="1232280"/>
              <a:chOff x="3979080" y="4167000"/>
              <a:chExt cx="3526560" cy="1232280"/>
            </a:xfrm>
          </p:grpSpPr>
          <p:sp>
            <p:nvSpPr>
              <p:cNvPr id="838" name="Line 16"/>
              <p:cNvSpPr/>
              <p:nvPr/>
            </p:nvSpPr>
            <p:spPr>
              <a:xfrm>
                <a:off x="3979080" y="4167000"/>
                <a:ext cx="1744200" cy="432360"/>
              </a:xfrm>
              <a:prstGeom prst="line">
                <a:avLst/>
              </a:prstGeom>
              <a:ln w="19050">
                <a:solidFill>
                  <a:srgbClr val="FF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39" name="Line 17"/>
              <p:cNvSpPr/>
              <p:nvPr/>
            </p:nvSpPr>
            <p:spPr>
              <a:xfrm>
                <a:off x="5723280" y="4599360"/>
                <a:ext cx="1782360" cy="799920"/>
              </a:xfrm>
              <a:prstGeom prst="line">
                <a:avLst/>
              </a:prstGeom>
              <a:ln w="1905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grpSp>
      <p:grpSp>
        <p:nvGrpSpPr>
          <p:cNvPr id="840" name="Group 18"/>
          <p:cNvGrpSpPr/>
          <p:nvPr/>
        </p:nvGrpSpPr>
        <p:grpSpPr>
          <a:xfrm>
            <a:off x="4207680" y="4446720"/>
            <a:ext cx="3314520" cy="564480"/>
            <a:chOff x="4207680" y="4446720"/>
            <a:chExt cx="3314520" cy="564480"/>
          </a:xfrm>
        </p:grpSpPr>
        <p:sp>
          <p:nvSpPr>
            <p:cNvPr id="841" name="Line 19"/>
            <p:cNvSpPr/>
            <p:nvPr/>
          </p:nvSpPr>
          <p:spPr>
            <a:xfrm>
              <a:off x="4207680" y="4624200"/>
              <a:ext cx="3314520" cy="34308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nvGrpSpPr>
            <p:cNvPr id="842" name="Group 20"/>
            <p:cNvGrpSpPr/>
            <p:nvPr/>
          </p:nvGrpSpPr>
          <p:grpSpPr>
            <a:xfrm>
              <a:off x="4207680" y="4446720"/>
              <a:ext cx="3307680" cy="564480"/>
              <a:chOff x="4207680" y="4446720"/>
              <a:chExt cx="3307680" cy="564480"/>
            </a:xfrm>
          </p:grpSpPr>
          <p:sp>
            <p:nvSpPr>
              <p:cNvPr id="843" name="Line 21"/>
              <p:cNvSpPr/>
              <p:nvPr/>
            </p:nvSpPr>
            <p:spPr>
              <a:xfrm>
                <a:off x="4207680" y="4624200"/>
                <a:ext cx="1515600" cy="343080"/>
              </a:xfrm>
              <a:prstGeom prst="line">
                <a:avLst/>
              </a:prstGeom>
              <a:ln w="19050">
                <a:solidFill>
                  <a:srgbClr val="954F72"/>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44" name="Line 22"/>
              <p:cNvSpPr/>
              <p:nvPr/>
            </p:nvSpPr>
            <p:spPr>
              <a:xfrm>
                <a:off x="5723280" y="4967280"/>
                <a:ext cx="1792080" cy="4392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1080" rIns="90000" bIns="-1080" anchor="t">
                <a:noAutofit/>
              </a:bodyPr>
              <a:lstStyle/>
              <a:p>
                <a:endParaRPr lang="en-US" sz="1800" b="0" u="none" strike="noStrike">
                  <a:solidFill>
                    <a:srgbClr val="000000"/>
                  </a:solidFill>
                  <a:effectLst/>
                  <a:uFillTx/>
                  <a:latin typeface="Gill Sans MT"/>
                </a:endParaRPr>
              </a:p>
            </p:txBody>
          </p:sp>
          <p:sp>
            <p:nvSpPr>
              <p:cNvPr id="845" name="Line 23"/>
              <p:cNvSpPr/>
              <p:nvPr/>
            </p:nvSpPr>
            <p:spPr>
              <a:xfrm>
                <a:off x="4207680" y="4624200"/>
                <a:ext cx="1515600" cy="360"/>
              </a:xfrm>
              <a:prstGeom prst="line">
                <a:avLst/>
              </a:prstGeom>
              <a:ln w="19050">
                <a:solidFill>
                  <a:srgbClr val="954F72"/>
                </a:solidFill>
                <a:round/>
              </a:ln>
            </p:spPr>
            <p:style>
              <a:lnRef idx="0">
                <a:scrgbClr r="0" g="0" b="0"/>
              </a:lnRef>
              <a:fillRef idx="0">
                <a:scrgbClr r="0" g="0" b="0"/>
              </a:fillRef>
              <a:effectRef idx="0">
                <a:scrgbClr r="0" g="0" b="0"/>
              </a:effectRef>
              <a:fontRef idx="minor"/>
            </p:style>
            <p:txBody>
              <a:bodyPr lIns="90000" tIns="-44640" rIns="90000" bIns="-44640" anchor="t">
                <a:noAutofit/>
              </a:bodyPr>
              <a:lstStyle/>
              <a:p>
                <a:endParaRPr lang="en-US" sz="1800" b="0" u="none" strike="noStrike">
                  <a:solidFill>
                    <a:srgbClr val="000000"/>
                  </a:solidFill>
                  <a:effectLst/>
                  <a:uFillTx/>
                  <a:latin typeface="Gill Sans MT"/>
                </a:endParaRPr>
              </a:p>
            </p:txBody>
          </p:sp>
          <p:sp>
            <p:nvSpPr>
              <p:cNvPr id="846" name="Line 24"/>
              <p:cNvSpPr/>
              <p:nvPr/>
            </p:nvSpPr>
            <p:spPr>
              <a:xfrm>
                <a:off x="5723280" y="4624200"/>
                <a:ext cx="1782360" cy="31572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47" name="Line 25"/>
              <p:cNvSpPr/>
              <p:nvPr/>
            </p:nvSpPr>
            <p:spPr>
              <a:xfrm flipV="1">
                <a:off x="4207680" y="4446720"/>
                <a:ext cx="1515600" cy="177480"/>
              </a:xfrm>
              <a:prstGeom prst="line">
                <a:avLst/>
              </a:prstGeom>
              <a:ln w="19050">
                <a:solidFill>
                  <a:srgbClr val="954F72"/>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48" name="Line 26"/>
              <p:cNvSpPr/>
              <p:nvPr/>
            </p:nvSpPr>
            <p:spPr>
              <a:xfrm>
                <a:off x="5723280" y="4446720"/>
                <a:ext cx="1782360" cy="466920"/>
              </a:xfrm>
              <a:prstGeom prst="line">
                <a:avLst/>
              </a:prstGeom>
              <a:ln w="19050">
                <a:solidFill>
                  <a:srgbClr val="954F72"/>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grpSp>
      <p:sp>
        <p:nvSpPr>
          <p:cNvPr id="849" name="Oval 27"/>
          <p:cNvSpPr/>
          <p:nvPr/>
        </p:nvSpPr>
        <p:spPr>
          <a:xfrm>
            <a:off x="5698440" y="4740120"/>
            <a:ext cx="66240" cy="66240"/>
          </a:xfrm>
          <a:prstGeom prst="ellipse">
            <a:avLst/>
          </a:prstGeom>
          <a:solidFill>
            <a:schemeClr val="tx1"/>
          </a:solidFill>
          <a:ln w="9525">
            <a:solidFill>
              <a:srgbClr val="000000"/>
            </a:solidFill>
            <a:round/>
          </a:ln>
        </p:spPr>
        <p:style>
          <a:lnRef idx="0">
            <a:scrgbClr r="0" g="0" b="0"/>
          </a:lnRef>
          <a:fillRef idx="0">
            <a:scrgbClr r="0" g="0" b="0"/>
          </a:fillRef>
          <a:effectRef idx="0">
            <a:scrgbClr r="0" g="0" b="0"/>
          </a:effectRef>
          <a:fontRef idx="minor"/>
        </p:style>
        <p:txBody>
          <a:bodyPr wrap="none" lIns="90000" tIns="1800" rIns="90000" bIns="1800" anchor="ctr">
            <a:noAutofit/>
          </a:bodyPr>
          <a:lstStyle/>
          <a:p>
            <a:endParaRPr lang="en-US" sz="1800" b="0" u="none" strike="noStrike">
              <a:solidFill>
                <a:srgbClr val="000000"/>
              </a:solidFill>
              <a:effectLst/>
              <a:uFillTx/>
              <a:latin typeface="Gill Sans MT"/>
            </a:endParaRPr>
          </a:p>
        </p:txBody>
      </p:sp>
      <p:grpSp>
        <p:nvGrpSpPr>
          <p:cNvPr id="850" name="Group 28"/>
          <p:cNvGrpSpPr/>
          <p:nvPr/>
        </p:nvGrpSpPr>
        <p:grpSpPr>
          <a:xfrm>
            <a:off x="7556760" y="4975560"/>
            <a:ext cx="1359720" cy="715320"/>
            <a:chOff x="7556760" y="4975560"/>
            <a:chExt cx="1359720" cy="715320"/>
          </a:xfrm>
        </p:grpSpPr>
        <p:sp>
          <p:nvSpPr>
            <p:cNvPr id="851" name="Text Box 29"/>
            <p:cNvSpPr/>
            <p:nvPr/>
          </p:nvSpPr>
          <p:spPr>
            <a:xfrm>
              <a:off x="7933320" y="4975560"/>
              <a:ext cx="983160" cy="71532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685800">
                <a:lnSpc>
                  <a:spcPct val="100000"/>
                </a:lnSpc>
              </a:pPr>
              <a:r>
                <a:rPr lang="en-US" sz="1350" b="0" u="none" strike="noStrike">
                  <a:solidFill>
                    <a:srgbClr val="000000"/>
                  </a:solidFill>
                  <a:effectLst/>
                  <a:uFillTx/>
                  <a:latin typeface="Gill Sans MT"/>
                </a:rPr>
                <a:t>“circle of </a:t>
              </a:r>
              <a:endParaRPr lang="en-US" sz="1350" b="0" u="none" strike="noStrike">
                <a:solidFill>
                  <a:srgbClr val="000000"/>
                </a:solidFill>
                <a:effectLst/>
                <a:uFillTx/>
                <a:latin typeface="Arial"/>
              </a:endParaRPr>
            </a:p>
            <a:p>
              <a:pPr algn="ctr" defTabSz="685800">
                <a:lnSpc>
                  <a:spcPct val="100000"/>
                </a:lnSpc>
              </a:pPr>
              <a:r>
                <a:rPr lang="en-US" sz="1350" b="0" u="none" strike="noStrike">
                  <a:solidFill>
                    <a:srgbClr val="000000"/>
                  </a:solidFill>
                  <a:effectLst/>
                  <a:uFillTx/>
                  <a:latin typeface="Gill Sans MT"/>
                </a:rPr>
                <a:t>confusion” </a:t>
              </a:r>
              <a:br>
                <a:rPr sz="1350"/>
              </a:br>
              <a:r>
                <a:rPr lang="en-US" sz="1350" b="0" u="none" strike="noStrike">
                  <a:solidFill>
                    <a:srgbClr val="000000"/>
                  </a:solidFill>
                  <a:effectLst/>
                  <a:uFillTx/>
                  <a:latin typeface="Gill Sans MT"/>
                </a:rPr>
                <a:t>or coma</a:t>
              </a:r>
              <a:endParaRPr lang="en-US" sz="1350" b="0" u="none" strike="noStrike">
                <a:solidFill>
                  <a:srgbClr val="000000"/>
                </a:solidFill>
                <a:effectLst/>
                <a:uFillTx/>
                <a:latin typeface="Arial"/>
              </a:endParaRPr>
            </a:p>
          </p:txBody>
        </p:sp>
        <p:sp>
          <p:nvSpPr>
            <p:cNvPr id="852" name="Line 30"/>
            <p:cNvSpPr/>
            <p:nvPr/>
          </p:nvSpPr>
          <p:spPr>
            <a:xfrm flipH="1" flipV="1">
              <a:off x="7556760" y="5011200"/>
              <a:ext cx="400320" cy="114480"/>
            </a:xfrm>
            <a:prstGeom prst="line">
              <a:avLst/>
            </a:prstGeom>
            <a:ln w="9525">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sp>
        <p:nvSpPr>
          <p:cNvPr id="853" name="TextBox 31"/>
          <p:cNvSpPr/>
          <p:nvPr/>
        </p:nvSpPr>
        <p:spPr>
          <a:xfrm>
            <a:off x="7135560" y="3697560"/>
            <a:ext cx="761760" cy="32292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685800">
              <a:lnSpc>
                <a:spcPct val="100000"/>
              </a:lnSpc>
            </a:pPr>
            <a:r>
              <a:rPr lang="en-US" sz="1500" b="0" u="none" strike="noStrike">
                <a:solidFill>
                  <a:srgbClr val="000000"/>
                </a:solidFill>
                <a:effectLst/>
                <a:uFillTx/>
                <a:latin typeface="Gill Sans MT"/>
              </a:rPr>
              <a:t>sensor</a:t>
            </a:r>
            <a:endParaRPr lang="en-US" sz="1500" b="0" u="none" strike="noStrike">
              <a:solidFill>
                <a:srgbClr val="000000"/>
              </a:solidFill>
              <a:effectLst/>
              <a:uFillTx/>
              <a:latin typeface="Arial"/>
            </a:endParaRPr>
          </a:p>
        </p:txBody>
      </p:sp>
      <p:sp>
        <p:nvSpPr>
          <p:cNvPr id="854" name="TextBox 32"/>
          <p:cNvSpPr/>
          <p:nvPr/>
        </p:nvSpPr>
        <p:spPr>
          <a:xfrm>
            <a:off x="3623760" y="3692160"/>
            <a:ext cx="818640" cy="32292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685800">
              <a:lnSpc>
                <a:spcPct val="100000"/>
              </a:lnSpc>
            </a:pPr>
            <a:r>
              <a:rPr lang="en-US" sz="1500" b="0" u="none" strike="noStrike">
                <a:solidFill>
                  <a:srgbClr val="000000"/>
                </a:solidFill>
                <a:effectLst/>
                <a:uFillTx/>
                <a:latin typeface="Gill Sans MT"/>
              </a:rPr>
              <a:t>world</a:t>
            </a:r>
            <a:endParaRPr lang="en-US" sz="1500" b="0" u="none" strike="noStrike">
              <a:solidFill>
                <a:srgbClr val="000000"/>
              </a:solidFill>
              <a:effectLst/>
              <a:uFillTx/>
              <a:latin typeface="Arial"/>
            </a:endParaRPr>
          </a:p>
        </p:txBody>
      </p:sp>
      <p:sp>
        <p:nvSpPr>
          <p:cNvPr id="855" name="TextBox 33"/>
          <p:cNvSpPr/>
          <p:nvPr/>
        </p:nvSpPr>
        <p:spPr>
          <a:xfrm>
            <a:off x="5442480" y="3697200"/>
            <a:ext cx="818640" cy="32292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685800">
              <a:lnSpc>
                <a:spcPct val="100000"/>
              </a:lnSpc>
            </a:pPr>
            <a:r>
              <a:rPr lang="en-US" sz="1500" b="0" u="none" strike="noStrike">
                <a:solidFill>
                  <a:srgbClr val="000000"/>
                </a:solidFill>
                <a:effectLst/>
                <a:uFillTx/>
                <a:latin typeface="Gill Sans MT"/>
              </a:rPr>
              <a:t>lens</a:t>
            </a:r>
            <a:endParaRPr lang="en-US" sz="150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nodeType="clickEffect">
                      <p:stCondLst>
                        <p:cond delay="indefinite"/>
                      </p:stCondLst>
                      <p:childTnLst>
                        <p:par>
                          <p:cTn id="4" fill="hold" nodeType="withEffect">
                            <p:stCondLst>
                              <p:cond delay="0"/>
                            </p:stCondLst>
                            <p:childTnLst>
                              <p:par>
                                <p:cTn id="5" presetID="1" presetClass="entr" fill="hold" nodeType="clickEffect">
                                  <p:stCondLst>
                                    <p:cond delay="0"/>
                                  </p:stCondLst>
                                  <p:childTnLst>
                                    <p:set>
                                      <p:cBhvr>
                                        <p:cTn id="6" dur="1" fill="hold">
                                          <p:stCondLst>
                                            <p:cond delay="499"/>
                                          </p:stCondLst>
                                        </p:cTn>
                                        <p:tgtEl>
                                          <p:spTgt spid="827"/>
                                        </p:tgtEl>
                                        <p:attrNameLst>
                                          <p:attrName>style.visibility</p:attrName>
                                        </p:attrNameLst>
                                      </p:cBhvr>
                                      <p:to>
                                        <p:strVal val="visible"/>
                                      </p:to>
                                    </p:set>
                                  </p:childTnLst>
                                </p:cTn>
                              </p:par>
                            </p:childTnLst>
                          </p:cTn>
                        </p:par>
                      </p:childTnLst>
                    </p:cTn>
                  </p:par>
                  <p:par>
                    <p:cTn id="7" fill="hold" nodeType="clickEffect">
                      <p:stCondLst>
                        <p:cond delay="indefinite"/>
                      </p:stCondLst>
                      <p:childTnLst>
                        <p:par>
                          <p:cTn id="8" fill="hold" nodeType="withEffect">
                            <p:stCondLst>
                              <p:cond delay="0"/>
                            </p:stCondLst>
                            <p:childTnLst>
                              <p:par>
                                <p:cTn id="9" presetID="1" presetClass="entr" fill="hold" nodeType="clickEffect">
                                  <p:stCondLst>
                                    <p:cond delay="0"/>
                                  </p:stCondLst>
                                  <p:childTnLst>
                                    <p:set>
                                      <p:cBhvr>
                                        <p:cTn id="10" dur="1" fill="hold">
                                          <p:stCondLst>
                                            <p:cond delay="499"/>
                                          </p:stCondLst>
                                        </p:cTn>
                                        <p:tgtEl>
                                          <p:spTgt spid="830"/>
                                        </p:tgtEl>
                                        <p:attrNameLst>
                                          <p:attrName>style.visibility</p:attrName>
                                        </p:attrNameLst>
                                      </p:cBhvr>
                                      <p:to>
                                        <p:strVal val="visible"/>
                                      </p:to>
                                    </p:set>
                                  </p:childTnLst>
                                </p:cTn>
                              </p:par>
                            </p:childTnLst>
                          </p:cTn>
                        </p:par>
                      </p:childTnLst>
                    </p:cTn>
                  </p:par>
                  <p:par>
                    <p:cTn id="11" fill="hold" nodeType="clickEffect">
                      <p:stCondLst>
                        <p:cond delay="indefinite"/>
                      </p:stCondLst>
                      <p:childTnLst>
                        <p:par>
                          <p:cTn id="12" fill="hold" nodeType="withEffect">
                            <p:stCondLst>
                              <p:cond delay="0"/>
                            </p:stCondLst>
                            <p:childTnLst>
                              <p:par>
                                <p:cTn id="13" presetID="1" presetClass="entr" fill="hold" nodeType="clickEffect">
                                  <p:stCondLst>
                                    <p:cond delay="0"/>
                                  </p:stCondLst>
                                  <p:childTnLst>
                                    <p:set>
                                      <p:cBhvr>
                                        <p:cTn id="14" dur="1" fill="hold">
                                          <p:stCondLst>
                                            <p:cond delay="499"/>
                                          </p:stCondLst>
                                        </p:cTn>
                                        <p:tgtEl>
                                          <p:spTgt spid="833"/>
                                        </p:tgtEl>
                                        <p:attrNameLst>
                                          <p:attrName>style.visibility</p:attrName>
                                        </p:attrNameLst>
                                      </p:cBhvr>
                                      <p:to>
                                        <p:strVal val="visible"/>
                                      </p:to>
                                    </p:set>
                                  </p:childTnLst>
                                </p:cTn>
                              </p:par>
                            </p:childTnLst>
                          </p:cTn>
                        </p:par>
                      </p:childTnLst>
                    </p:cTn>
                  </p:par>
                  <p:par>
                    <p:cTn id="15" fill="hold" nodeType="clickEffect">
                      <p:stCondLst>
                        <p:cond delay="indefinite"/>
                      </p:stCondLst>
                      <p:childTnLst>
                        <p:par>
                          <p:cTn id="16" fill="hold" nodeType="withEffect">
                            <p:stCondLst>
                              <p:cond delay="0"/>
                            </p:stCondLst>
                            <p:childTnLst>
                              <p:par>
                                <p:cTn id="17" presetID="1" presetClass="entr" fill="hold" nodeType="clickEffect">
                                  <p:stCondLst>
                                    <p:cond delay="0"/>
                                  </p:stCondLst>
                                  <p:childTnLst>
                                    <p:set>
                                      <p:cBhvr>
                                        <p:cTn id="18" dur="1" fill="hold">
                                          <p:stCondLst>
                                            <p:cond delay="499"/>
                                          </p:stCondLst>
                                        </p:cTn>
                                        <p:tgtEl>
                                          <p:spTgt spid="840"/>
                                        </p:tgtEl>
                                        <p:attrNameLst>
                                          <p:attrName>style.visibility</p:attrName>
                                        </p:attrNameLst>
                                      </p:cBhvr>
                                      <p:to>
                                        <p:strVal val="visible"/>
                                      </p:to>
                                    </p:set>
                                  </p:childTnLst>
                                </p:cTn>
                              </p:par>
                            </p:childTnLst>
                          </p:cTn>
                        </p:par>
                      </p:childTnLst>
                    </p:cTn>
                  </p:par>
                  <p:par>
                    <p:cTn id="19" fill="hold" nodeType="clickEffect">
                      <p:stCondLst>
                        <p:cond delay="indefinite"/>
                      </p:stCondLst>
                      <p:childTnLst>
                        <p:par>
                          <p:cTn id="20" fill="hold" nodeType="withEffect">
                            <p:stCondLst>
                              <p:cond delay="0"/>
                            </p:stCondLst>
                            <p:childTnLst>
                              <p:par>
                                <p:cTn id="21" presetID="1" presetClass="entr" fill="hold" nodeType="clickEffect">
                                  <p:stCondLst>
                                    <p:cond delay="0"/>
                                  </p:stCondLst>
                                  <p:childTnLst>
                                    <p:set>
                                      <p:cBhvr>
                                        <p:cTn id="22" dur="1" fill="hold">
                                          <p:stCondLst>
                                            <p:cond delay="499"/>
                                          </p:stCondLst>
                                        </p:cTn>
                                        <p:tgtEl>
                                          <p:spTgt spid="8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5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Lenses in Practice</a:t>
            </a:r>
          </a:p>
        </p:txBody>
      </p:sp>
      <p:sp>
        <p:nvSpPr>
          <p:cNvPr id="857"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pic>
        <p:nvPicPr>
          <p:cNvPr id="858" name="Picture 857">
            <a:hlinkClick r:id="" action="ppaction://media"/>
          </p:cNvPr>
          <p:cNvPicPr/>
          <p:nvPr>
            <a:videoFile r:link="rId2"/>
            <p:extLst>
              <p:ext uri="{DAA4B4D4-6D71-4841-9C94-3DE7FCFB9230}">
                <p14:media xmlns:p14="http://schemas.microsoft.com/office/powerpoint/2010/main" r:link="rId1"/>
              </p:ext>
            </p:extLst>
          </p:nvPr>
        </p:nvPicPr>
        <p:blipFill>
          <a:blip r:embed="rId5"/>
          <a:stretch>
            <a:fillRect/>
          </a:stretch>
        </p:blipFill>
        <p:spPr>
          <a:xfrm>
            <a:off x="2664000" y="1294560"/>
            <a:ext cx="6864120" cy="5148000"/>
          </a:xfrm>
          <a:prstGeom prst="rect">
            <a:avLst/>
          </a:prstGeom>
          <a:ln w="0">
            <a:noFill/>
          </a:ln>
        </p:spPr>
      </p:pic>
      <p:sp>
        <p:nvSpPr>
          <p:cNvPr id="859" name="TextBox 4"/>
          <p:cNvSpPr/>
          <p:nvPr/>
        </p:nvSpPr>
        <p:spPr>
          <a:xfrm>
            <a:off x="1560240" y="5272920"/>
            <a:ext cx="1359360" cy="923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685800">
              <a:lnSpc>
                <a:spcPct val="100000"/>
              </a:lnSpc>
            </a:pPr>
            <a:r>
              <a:rPr lang="en-US" sz="1350" b="0" u="none" strike="noStrike">
                <a:solidFill>
                  <a:srgbClr val="FFFFFF"/>
                </a:solidFill>
                <a:effectLst/>
                <a:uFillTx/>
                <a:latin typeface="Calibri"/>
              </a:rPr>
              <a:t>[Matthew Farrell, Michelle Pang, Michael Tom]</a:t>
            </a:r>
            <a:endParaRPr lang="en-US" sz="1350" b="0" u="none" strike="noStrike">
              <a:solidFill>
                <a:srgbClr val="000000"/>
              </a:solidFill>
              <a:effectLst/>
              <a:uFillTx/>
              <a:latin typeface="Arial"/>
            </a:endParaRPr>
          </a:p>
        </p:txBody>
      </p:sp>
      <p:sp>
        <p:nvSpPr>
          <p:cNvPr id="860" name="TextBox 5"/>
          <p:cNvSpPr/>
          <p:nvPr/>
        </p:nvSpPr>
        <p:spPr>
          <a:xfrm>
            <a:off x="1560240" y="935280"/>
            <a:ext cx="1780200" cy="299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685800">
              <a:lnSpc>
                <a:spcPct val="100000"/>
              </a:lnSpc>
            </a:pPr>
            <a:r>
              <a:rPr lang="en-US" sz="1350" b="0" u="none" strike="noStrike">
                <a:solidFill>
                  <a:srgbClr val="FFFFFF"/>
                </a:solidFill>
                <a:effectLst/>
                <a:uFillTx/>
                <a:latin typeface="Calibri"/>
              </a:rPr>
              <a:t>Operation</a:t>
            </a:r>
            <a:endParaRPr lang="en-US" sz="1350" b="0" u="none" strike="noStrike">
              <a:solidFill>
                <a:srgbClr val="000000"/>
              </a:solidFill>
              <a:effectLst/>
              <a:uFillTx/>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Class="mediacall" fill="hold" nodeType="clickEffect">
                                  <p:stCondLst>
                                    <p:cond delay="0"/>
                                  </p:stCondLst>
                                  <p:childTnLst>
                                    <p:cmd type="call" cmd="playFrom(0.0)">
                                      <p:cBhvr>
                                        <p:cTn id="6" dur="83963" fill="hold"/>
                                        <p:tgtEl>
                                          <p:spTgt spid="858"/>
                                        </p:tgtEl>
                                      </p:cBhvr>
                                    </p:cmd>
                                  </p:childTnLst>
                                </p:cTn>
                              </p:par>
                            </p:childTnLst>
                          </p:cTn>
                        </p:par>
                      </p:childTnLst>
                    </p:cTn>
                  </p:par>
                </p:childTnLst>
              </p:cTn>
              <p:prevCondLst>
                <p:cond evt="onPrev" delay="0">
                  <p:tgtEl>
                    <p:sldTgt/>
                  </p:tgtEl>
                </p:cond>
              </p:prevCondLst>
              <p:nextCondLst>
                <p:cond evt="onNext" delay="0">
                  <p:tgtEl>
                    <p:sldTgt/>
                  </p:tgtEl>
                </p:cond>
              </p:nextCondLst>
            </p:seq>
            <p:seq>
              <p:cTn id="7" restart="whenNotActive" fill="hold" nodeType="interactiveSeq">
                <p:stCondLst>
                  <p:cond evt="onClick" delay="0">
                    <p:tgtEl>
                      <p:spTgt spid="858"/>
                    </p:tgtEl>
                  </p:cond>
                </p:stCondLst>
                <p:childTnLst>
                  <p:par>
                    <p:cTn id="8" fill="hold">
                      <p:stCondLst>
                        <p:cond evt="onClick" delay="0">
                          <p:tgtEl>
                            <p:spTgt spid="858"/>
                          </p:tgtEl>
                        </p:cond>
                      </p:stCondLst>
                      <p:childTnLst>
                        <p:par>
                          <p:cTn id="9" fill="hold">
                            <p:stCondLst>
                              <p:cond delay="0"/>
                            </p:stCondLst>
                            <p:childTnLst>
                              <p:par>
                                <p:cTn id="10" presetClass="mediacall" fill="hold" nodeType="clickEffect">
                                  <p:stCondLst>
                                    <p:cond delay="0"/>
                                  </p:stCondLst>
                                  <p:childTnLst>
                                    <p:cmd type="call" cmd="togglePause">
                                      <p:cBhvr>
                                        <p:cTn id="11" dur="1" fill="hold"/>
                                        <p:tgtEl>
                                          <p:spTgt spid="858"/>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61" name="PlaceHolder 1"/>
          <p:cNvSpPr>
            <a:spLocks noGrp="1"/>
          </p:cNvSpPr>
          <p:nvPr>
            <p:ph type="title"/>
          </p:nvPr>
        </p:nvSpPr>
        <p:spPr>
          <a:xfrm>
            <a:off x="831960" y="1709640"/>
            <a:ext cx="10515240" cy="2852280"/>
          </a:xfrm>
          <a:prstGeom prst="rect">
            <a:avLst/>
          </a:prstGeom>
          <a:noFill/>
          <a:ln w="0">
            <a:noFill/>
          </a:ln>
        </p:spPr>
        <p:txBody>
          <a:bodyPr lIns="91440" tIns="45720" rIns="91440" bIns="45720" anchor="b">
            <a:noAutofit/>
          </a:bodyPr>
          <a:lstStyle/>
          <a:p>
            <a:pPr indent="0" algn="l" defTabSz="914400">
              <a:lnSpc>
                <a:spcPct val="90000"/>
              </a:lnSpc>
              <a:buNone/>
            </a:pPr>
            <a:r>
              <a:rPr lang="en-US" sz="6000" b="1" u="none" strike="noStrike">
                <a:solidFill>
                  <a:schemeClr val="dk1"/>
                </a:solidFill>
                <a:effectLst/>
                <a:uFillTx/>
                <a:latin typeface="Gill Sans MT"/>
              </a:rPr>
              <a:t>Dall-E Time!</a:t>
            </a:r>
          </a:p>
        </p:txBody>
      </p:sp>
      <p:sp>
        <p:nvSpPr>
          <p:cNvPr id="862" name="PlaceHolder 2"/>
          <p:cNvSpPr>
            <a:spLocks noGrp="1"/>
          </p:cNvSpPr>
          <p:nvPr>
            <p:ph/>
          </p:nvPr>
        </p:nvSpPr>
        <p:spPr>
          <a:xfrm>
            <a:off x="831960" y="4589640"/>
            <a:ext cx="10515240" cy="1499760"/>
          </a:xfrm>
          <a:prstGeom prst="rect">
            <a:avLst/>
          </a:prstGeom>
          <a:noFill/>
          <a:ln w="0">
            <a:noFill/>
          </a:ln>
        </p:spPr>
        <p:txBody>
          <a:bodyPr lIns="91440" tIns="45720" rIns="91440" bIns="45720" anchor="t">
            <a:noAutofit/>
          </a:bodyPr>
          <a:lstStyle/>
          <a:p>
            <a:pPr indent="0" algn="l" defTabSz="914400">
              <a:lnSpc>
                <a:spcPct val="90000"/>
              </a:lnSpc>
              <a:spcBef>
                <a:spcPts val="1001"/>
              </a:spcBef>
              <a:buNone/>
              <a:tabLst>
                <a:tab pos="0" algn="l"/>
              </a:tabLst>
            </a:pPr>
            <a:r>
              <a:rPr lang="en-US" sz="2400" b="0" u="none" strike="noStrike">
                <a:solidFill>
                  <a:schemeClr val="dk1">
                    <a:tint val="75000"/>
                  </a:schemeClr>
                </a:solidFill>
                <a:effectLst/>
                <a:uFillTx/>
                <a:latin typeface="Gill Sans MT"/>
              </a:rPr>
              <a:t>Give me prompts…</a:t>
            </a:r>
          </a:p>
          <a:p>
            <a:pPr indent="0" algn="l" defTabSz="914400">
              <a:lnSpc>
                <a:spcPct val="90000"/>
              </a:lnSpc>
              <a:spcBef>
                <a:spcPts val="1001"/>
              </a:spcBef>
              <a:buNone/>
              <a:tabLst>
                <a:tab pos="0" algn="l"/>
              </a:tabLst>
            </a:pPr>
            <a:endParaRPr lang="en-US" sz="24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r>
              <a:rPr lang="en-US" sz="2400" b="0" u="none" strike="noStrike">
                <a:solidFill>
                  <a:schemeClr val="dk1">
                    <a:tint val="75000"/>
                  </a:schemeClr>
                </a:solidFill>
                <a:effectLst/>
                <a:uFillTx/>
                <a:latin typeface="Gill Sans MT"/>
              </a:rPr>
              <a:t>Btw, Dall-E is now available to everyone.</a:t>
            </a:r>
          </a:p>
        </p:txBody>
      </p:sp>
      <p:sp>
        <p:nvSpPr>
          <p:cNvPr id="863" name="PlaceHolder 3"/>
          <p:cNvSpPr>
            <a:spLocks noGrp="1"/>
          </p:cNvSpPr>
          <p:nvPr>
            <p:ph type="sldNum" idx="27"/>
          </p:nvPr>
        </p:nvSpPr>
        <p:spPr>
          <a:xfrm>
            <a:off x="9448920" y="6647040"/>
            <a:ext cx="2742840" cy="210600"/>
          </a:xfrm>
          <a:prstGeom prst="rect">
            <a:avLst/>
          </a:prstGeom>
          <a:noFill/>
          <a:ln w="0">
            <a:noFill/>
          </a:ln>
        </p:spPr>
        <p:txBody>
          <a:bodyPr lIns="91440" tIns="45720" rIns="91440" bIns="45720" anchor="ctr">
            <a:noAutofit/>
          </a:bodyPr>
          <a:lstStyle>
            <a:lvl1pPr indent="0" algn="r" defTabSz="914400">
              <a:lnSpc>
                <a:spcPct val="100000"/>
              </a:lnSpc>
              <a:buNone/>
              <a:tabLst>
                <a:tab pos="0" algn="l"/>
              </a:tabLst>
              <a:defRPr lang="en-US" sz="1200" b="0" u="none" strike="noStrike">
                <a:solidFill>
                  <a:srgbClr val="8B8B8B"/>
                </a:solidFill>
                <a:effectLst/>
                <a:uFillTx/>
                <a:latin typeface="Gill Sans MT"/>
              </a:defRPr>
            </a:lvl1pPr>
          </a:lstStyle>
          <a:p>
            <a:pPr indent="0" algn="r" defTabSz="914400">
              <a:lnSpc>
                <a:spcPct val="100000"/>
              </a:lnSpc>
              <a:buNone/>
              <a:tabLst>
                <a:tab pos="0" algn="l"/>
              </a:tabLst>
            </a:pPr>
            <a:fld id="{D443116F-DD20-40D4-856A-BC10781D46D7}" type="slidenum">
              <a:rPr lang="en-US" sz="1200" b="0" u="none" strike="noStrike">
                <a:solidFill>
                  <a:srgbClr val="8B8B8B"/>
                </a:solidFill>
                <a:effectLst/>
                <a:uFillTx/>
                <a:latin typeface="Gill Sans MT"/>
              </a:rPr>
              <a:t>59</a:t>
            </a:fld>
            <a:endParaRPr lang="en-US" sz="1200" b="0" u="none" strike="noStrike">
              <a:solidFill>
                <a:srgbClr val="000000"/>
              </a:solidFill>
              <a:effectLst/>
              <a:uFillTx/>
              <a:latin typeface="Times New Roman"/>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4" name="Picture 12"/>
          <p:cNvPicPr/>
          <p:nvPr/>
        </p:nvPicPr>
        <p:blipFill>
          <a:blip r:embed="rId3"/>
          <a:stretch/>
        </p:blipFill>
        <p:spPr>
          <a:xfrm>
            <a:off x="6507000" y="3085920"/>
            <a:ext cx="3455640" cy="2287080"/>
          </a:xfrm>
          <a:prstGeom prst="rect">
            <a:avLst/>
          </a:prstGeom>
          <a:noFill/>
          <a:ln w="9525">
            <a:noFill/>
          </a:ln>
        </p:spPr>
      </p:pic>
      <p:pic>
        <p:nvPicPr>
          <p:cNvPr id="865" name="Picture 13"/>
          <p:cNvPicPr/>
          <p:nvPr/>
        </p:nvPicPr>
        <p:blipFill>
          <a:blip r:embed="rId4"/>
          <a:stretch/>
        </p:blipFill>
        <p:spPr>
          <a:xfrm>
            <a:off x="2495520" y="3087360"/>
            <a:ext cx="2971440" cy="2472840"/>
          </a:xfrm>
          <a:prstGeom prst="rect">
            <a:avLst/>
          </a:prstGeom>
          <a:noFill/>
          <a:ln w="9525">
            <a:noFill/>
          </a:ln>
        </p:spPr>
      </p:pic>
      <p:sp>
        <p:nvSpPr>
          <p:cNvPr id="86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3000" b="1" u="none" strike="noStrike">
                <a:solidFill>
                  <a:schemeClr val="dk1"/>
                </a:solidFill>
                <a:effectLst/>
                <a:uFillTx/>
                <a:latin typeface="Gill Sans MT"/>
              </a:rPr>
              <a:t>Cameras are Projective Transformation Machines</a:t>
            </a:r>
          </a:p>
        </p:txBody>
      </p:sp>
      <p:sp>
        <p:nvSpPr>
          <p:cNvPr id="867"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Figures © Stephen E. Palmer, 2002</a:t>
            </a:r>
          </a:p>
        </p:txBody>
      </p:sp>
      <p:sp>
        <p:nvSpPr>
          <p:cNvPr id="868" name="Text Box 18"/>
          <p:cNvSpPr/>
          <p:nvPr/>
        </p:nvSpPr>
        <p:spPr>
          <a:xfrm>
            <a:off x="3105000" y="2249280"/>
            <a:ext cx="1436400" cy="5227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800" b="0" i="1" u="none" strike="noStrike">
                <a:solidFill>
                  <a:schemeClr val="dk1"/>
                </a:solidFill>
                <a:effectLst/>
                <a:uFillTx/>
                <a:latin typeface="Gill Sans MT"/>
              </a:rPr>
              <a:t>3D world</a:t>
            </a:r>
            <a:endParaRPr lang="en-US" sz="2800" b="0" u="none" strike="noStrike">
              <a:solidFill>
                <a:srgbClr val="000000"/>
              </a:solidFill>
              <a:effectLst/>
              <a:uFillTx/>
              <a:latin typeface="Arial"/>
            </a:endParaRPr>
          </a:p>
        </p:txBody>
      </p:sp>
      <p:sp>
        <p:nvSpPr>
          <p:cNvPr id="869" name="Text Box 19"/>
          <p:cNvSpPr/>
          <p:nvPr/>
        </p:nvSpPr>
        <p:spPr>
          <a:xfrm>
            <a:off x="7448400" y="2249280"/>
            <a:ext cx="1514160" cy="5227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800" b="0" i="1" u="none" strike="noStrike">
                <a:solidFill>
                  <a:schemeClr val="dk1"/>
                </a:solidFill>
                <a:effectLst/>
                <a:uFillTx/>
                <a:latin typeface="Gill Sans MT"/>
              </a:rPr>
              <a:t>2D image</a:t>
            </a:r>
            <a:endParaRPr lang="en-US" sz="2800" b="0" u="none" strike="noStrike">
              <a:solidFill>
                <a:srgbClr val="000000"/>
              </a:solidFill>
              <a:effectLst/>
              <a:uFillTx/>
              <a:latin typeface="Arial"/>
            </a:endParaRPr>
          </a:p>
        </p:txBody>
      </p:sp>
      <p:sp>
        <p:nvSpPr>
          <p:cNvPr id="870" name="Right Arrow 8"/>
          <p:cNvSpPr/>
          <p:nvPr/>
        </p:nvSpPr>
        <p:spPr>
          <a:xfrm>
            <a:off x="5695920" y="4001760"/>
            <a:ext cx="609120" cy="38052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871" name="TextBox 2"/>
          <p:cNvSpPr/>
          <p:nvPr/>
        </p:nvSpPr>
        <p:spPr>
          <a:xfrm>
            <a:off x="4264560" y="1815120"/>
            <a:ext cx="36622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1800" b="0" u="none" strike="noStrike">
                <a:solidFill>
                  <a:schemeClr val="dk1"/>
                </a:solidFill>
                <a:effectLst/>
                <a:uFillTx/>
                <a:latin typeface="Gill Sans MT"/>
              </a:rPr>
              <a:t>Projective Transformation</a:t>
            </a:r>
            <a:endParaRPr lang="en-US" sz="1800" b="0" u="none" strike="noStrike">
              <a:solidFill>
                <a:srgbClr val="000000"/>
              </a:solidFill>
              <a:effectLst/>
              <a:uFillTx/>
              <a:latin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72" name="Rectangle 1"/>
          <p:cNvSpPr/>
          <p:nvPr/>
        </p:nvSpPr>
        <p:spPr>
          <a:xfrm>
            <a:off x="324720" y="2872800"/>
            <a:ext cx="9543600" cy="1238040"/>
          </a:xfrm>
          <a:prstGeom prst="rect">
            <a:avLst/>
          </a:prstGeom>
          <a:solidFill>
            <a:srgbClr val="BF858A">
              <a:alpha val="40000"/>
            </a:srgbClr>
          </a:soli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defTabSz="914400">
              <a:lnSpc>
                <a:spcPct val="100000"/>
              </a:lnSpc>
            </a:pPr>
            <a:endParaRPr lang="en-US" sz="1800" b="0" u="none" strike="noStrike">
              <a:solidFill>
                <a:schemeClr val="lt1"/>
              </a:solidFill>
              <a:effectLst/>
              <a:uFillTx/>
              <a:latin typeface="Gill Sans MT"/>
            </a:endParaRPr>
          </a:p>
        </p:txBody>
      </p:sp>
      <p:sp>
        <p:nvSpPr>
          <p:cNvPr id="87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ctr" defTabSz="914400">
              <a:lnSpc>
                <a:spcPct val="90000"/>
              </a:lnSpc>
              <a:buNone/>
            </a:pPr>
            <a:r>
              <a:rPr lang="en-US" sz="3600" b="1" u="none" strike="noStrike">
                <a:solidFill>
                  <a:schemeClr val="dk1"/>
                </a:solidFill>
                <a:effectLst/>
                <a:uFillTx/>
                <a:latin typeface="Gill Sans MT"/>
              </a:rPr>
              <a:t>Fundamental Equations of Computer Vision</a:t>
            </a:r>
          </a:p>
        </p:txBody>
      </p:sp>
      <p:sp>
        <p:nvSpPr>
          <p:cNvPr id="874" name="PlaceHolder 2"/>
          <p:cNvSpPr>
            <a:spLocks noGrp="1"/>
          </p:cNvSpPr>
          <p:nvPr>
            <p:ph/>
          </p:nvPr>
        </p:nvSpPr>
        <p:spPr>
          <a:xfrm>
            <a:off x="324720" y="1333440"/>
            <a:ext cx="11541960" cy="5159160"/>
          </a:xfrm>
          <a:prstGeom prst="rect">
            <a:avLst/>
          </a:prstGeom>
          <a:noFill/>
          <a:ln w="0">
            <a:noFill/>
          </a:ln>
        </p:spPr>
        <p:txBody>
          <a:bodyPr lIns="91440" tIns="45720" rIns="91440" bIns="45720" anchor="t">
            <a:normAutofit/>
          </a:bodyPr>
          <a:lstStyle/>
          <a:p>
            <a:pPr indent="0" algn="l" defTabSz="914400">
              <a:lnSpc>
                <a:spcPct val="10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514440" indent="-514440" algn="l" defTabSz="914400">
              <a:lnSpc>
                <a:spcPct val="100000"/>
              </a:lnSpc>
              <a:spcBef>
                <a:spcPts val="1001"/>
              </a:spcBef>
              <a:buClr>
                <a:srgbClr val="000000"/>
              </a:buClr>
              <a:buFont typeface="Gill Sans MT"/>
              <a:buAutoNum type="arabicPeriod"/>
              <a:tabLst>
                <a:tab pos="0" algn="l"/>
              </a:tabLst>
            </a:pPr>
            <a:r>
              <a:rPr lang="en-US" sz="3200" b="0" u="none" strike="noStrike">
                <a:solidFill>
                  <a:schemeClr val="dk1"/>
                </a:solidFill>
                <a:effectLst/>
                <a:uFillTx/>
                <a:latin typeface="Gill Sans MT"/>
              </a:rPr>
              <a:t>Image Filtering</a:t>
            </a:r>
            <a:endParaRPr lang="en-US" sz="3200" b="0" u="none" strike="noStrike">
              <a:solidFill>
                <a:schemeClr val="dk1">
                  <a:tint val="75000"/>
                </a:schemeClr>
              </a:solidFill>
              <a:effectLst/>
              <a:uFillTx/>
              <a:latin typeface="Gill Sans MT"/>
            </a:endParaRPr>
          </a:p>
          <a:p>
            <a:pPr indent="0" algn="l" defTabSz="914400">
              <a:lnSpc>
                <a:spcPct val="10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514440" indent="-514440" algn="l" defTabSz="914400">
              <a:lnSpc>
                <a:spcPct val="100000"/>
              </a:lnSpc>
              <a:spcBef>
                <a:spcPts val="1001"/>
              </a:spcBef>
              <a:buClr>
                <a:srgbClr val="000000"/>
              </a:buClr>
              <a:buFont typeface="Gill Sans MT"/>
              <a:buAutoNum type="arabicPeriod"/>
              <a:tabLst>
                <a:tab pos="0" algn="l"/>
              </a:tabLst>
            </a:pPr>
            <a:r>
              <a:rPr lang="en-US" sz="3200" b="0" u="none" strike="noStrike">
                <a:solidFill>
                  <a:schemeClr val="dk1"/>
                </a:solidFill>
                <a:effectLst/>
                <a:uFillTx/>
                <a:latin typeface="Gill Sans MT"/>
              </a:rPr>
              <a:t>Camera Geometry</a:t>
            </a:r>
            <a:endParaRPr lang="en-US" sz="3200" b="0" u="none" strike="noStrike">
              <a:solidFill>
                <a:schemeClr val="dk1">
                  <a:tint val="75000"/>
                </a:schemeClr>
              </a:solidFill>
              <a:effectLst/>
              <a:uFillTx/>
              <a:latin typeface="Gill Sans MT"/>
            </a:endParaRPr>
          </a:p>
          <a:p>
            <a:pPr indent="0" algn="l" defTabSz="914400">
              <a:lnSpc>
                <a:spcPct val="10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514440" indent="-514440" algn="l" defTabSz="914400">
              <a:lnSpc>
                <a:spcPct val="100000"/>
              </a:lnSpc>
              <a:spcBef>
                <a:spcPts val="1001"/>
              </a:spcBef>
              <a:buClr>
                <a:srgbClr val="000000"/>
              </a:buClr>
              <a:buFont typeface="Gill Sans MT"/>
              <a:buAutoNum type="arabicPeriod"/>
              <a:tabLst>
                <a:tab pos="0" algn="l"/>
              </a:tabLst>
            </a:pPr>
            <a:r>
              <a:rPr lang="en-US" sz="3200" b="0" u="none" strike="noStrike">
                <a:solidFill>
                  <a:schemeClr val="dk1"/>
                </a:solidFill>
                <a:effectLst/>
                <a:uFillTx/>
                <a:latin typeface="Gill Sans MT"/>
              </a:rPr>
              <a:t>Machine Learning</a:t>
            </a:r>
            <a:endParaRPr lang="en-US" sz="3200" b="0" u="none" strike="noStrike">
              <a:solidFill>
                <a:schemeClr val="dk1">
                  <a:tint val="75000"/>
                </a:schemeClr>
              </a:solidFill>
              <a:effectLst/>
              <a:uFillTx/>
              <a:latin typeface="Gill Sans MT"/>
            </a:endParaRPr>
          </a:p>
          <a:p>
            <a:pPr indent="0" algn="l" defTabSz="914400">
              <a:lnSpc>
                <a:spcPct val="10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514440" indent="-514440" algn="l" defTabSz="914400">
              <a:lnSpc>
                <a:spcPct val="100000"/>
              </a:lnSpc>
              <a:spcBef>
                <a:spcPts val="1001"/>
              </a:spcBef>
              <a:buClr>
                <a:srgbClr val="000000"/>
              </a:buClr>
              <a:buFont typeface="Gill Sans MT"/>
              <a:buAutoNum type="arabicPeriod"/>
              <a:tabLst>
                <a:tab pos="0" algn="l"/>
              </a:tabLst>
            </a:pPr>
            <a:r>
              <a:rPr lang="en-US" sz="3200" b="0" u="none" strike="noStrike">
                <a:solidFill>
                  <a:schemeClr val="dk1"/>
                </a:solidFill>
                <a:effectLst/>
                <a:uFillTx/>
                <a:latin typeface="Gill Sans MT"/>
              </a:rPr>
              <a:t>Optical Flow</a:t>
            </a:r>
            <a:endParaRPr lang="en-US" sz="3200" b="0" u="none" strike="noStrike">
              <a:solidFill>
                <a:schemeClr val="dk1">
                  <a:tint val="75000"/>
                </a:schemeClr>
              </a:solidFill>
              <a:effectLst/>
              <a:uFillTx/>
              <a:latin typeface="Gill Sans MT"/>
            </a:endParaRPr>
          </a:p>
        </p:txBody>
      </p:sp>
      <p:sp>
        <p:nvSpPr>
          <p:cNvPr id="875"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876" name="Object 3"/>
          <p:cNvSpPr/>
          <p:nvPr/>
        </p:nvSpPr>
        <p:spPr>
          <a:xfrm>
            <a:off x="4314960" y="1655280"/>
            <a:ext cx="6316200" cy="8218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grpSp>
        <p:nvGrpSpPr>
          <p:cNvPr id="877" name="Group 19"/>
          <p:cNvGrpSpPr/>
          <p:nvPr/>
        </p:nvGrpSpPr>
        <p:grpSpPr>
          <a:xfrm>
            <a:off x="4314960" y="3191040"/>
            <a:ext cx="5553360" cy="593280"/>
            <a:chOff x="4314960" y="3191040"/>
            <a:chExt cx="5553360" cy="593280"/>
          </a:xfrm>
        </p:grpSpPr>
        <p:sp>
          <p:nvSpPr>
            <p:cNvPr id="878" name="Object 3"/>
            <p:cNvSpPr/>
            <p:nvPr/>
          </p:nvSpPr>
          <p:spPr>
            <a:xfrm>
              <a:off x="4314960" y="3191040"/>
              <a:ext cx="2900880" cy="59328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879" name="Object 29"/>
            <p:cNvSpPr/>
            <p:nvPr/>
          </p:nvSpPr>
          <p:spPr>
            <a:xfrm>
              <a:off x="7844040" y="3200760"/>
              <a:ext cx="2024280" cy="564840"/>
            </a:xfrm>
            <a:prstGeom prst="rect">
              <a:avLst/>
            </a:prstGeom>
            <a:blipFill rotWithShape="0">
              <a:blip r:embed="rId5"/>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grpSp>
      <p:grpSp>
        <p:nvGrpSpPr>
          <p:cNvPr id="880" name="Group 20"/>
          <p:cNvGrpSpPr/>
          <p:nvPr/>
        </p:nvGrpSpPr>
        <p:grpSpPr>
          <a:xfrm>
            <a:off x="4232520" y="4181400"/>
            <a:ext cx="7958880" cy="1027080"/>
            <a:chOff x="4232520" y="4181400"/>
            <a:chExt cx="7958880" cy="1027080"/>
          </a:xfrm>
        </p:grpSpPr>
        <p:pic>
          <p:nvPicPr>
            <p:cNvPr id="881" name="Picture 11"/>
            <p:cNvPicPr/>
            <p:nvPr/>
          </p:nvPicPr>
          <p:blipFill>
            <a:blip r:embed="rId6"/>
            <a:stretch/>
          </p:blipFill>
          <p:spPr>
            <a:xfrm>
              <a:off x="4232520" y="4181400"/>
              <a:ext cx="3555360" cy="1027080"/>
            </a:xfrm>
            <a:prstGeom prst="rect">
              <a:avLst/>
            </a:prstGeom>
            <a:noFill/>
            <a:ln w="0">
              <a:noFill/>
            </a:ln>
          </p:spPr>
        </p:pic>
        <p:pic>
          <p:nvPicPr>
            <p:cNvPr id="882" name="Picture 6" descr="perceptron formula"/>
            <p:cNvPicPr/>
            <p:nvPr/>
          </p:nvPicPr>
          <p:blipFill>
            <a:blip r:embed="rId7"/>
            <a:stretch/>
          </p:blipFill>
          <p:spPr>
            <a:xfrm>
              <a:off x="8352720" y="4181400"/>
              <a:ext cx="3838680" cy="982080"/>
            </a:xfrm>
            <a:prstGeom prst="rect">
              <a:avLst/>
            </a:prstGeom>
            <a:noFill/>
            <a:ln w="0">
              <a:noFill/>
            </a:ln>
          </p:spPr>
        </p:pic>
      </p:grpSp>
      <p:pic>
        <p:nvPicPr>
          <p:cNvPr id="883" name="Picture 18"/>
          <p:cNvPicPr/>
          <p:nvPr/>
        </p:nvPicPr>
        <p:blipFill>
          <a:blip r:embed="rId8"/>
          <a:stretch/>
        </p:blipFill>
        <p:spPr>
          <a:xfrm>
            <a:off x="4232520" y="5723640"/>
            <a:ext cx="5508720" cy="523080"/>
          </a:xfrm>
          <a:prstGeom prst="rect">
            <a:avLst/>
          </a:prstGeom>
          <a:noFill/>
          <a:ln w="0">
            <a:noFill/>
          </a:ln>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0" presetClass="entr" fill="hold" nodeType="clickEffect">
                                  <p:stCondLst>
                                    <p:cond delay="0"/>
                                  </p:stCondLst>
                                  <p:childTnLst>
                                    <p:set>
                                      <p:cBhvr>
                                        <p:cTn id="6" dur="1" fill="hold">
                                          <p:stCondLst>
                                            <p:cond delay="0"/>
                                          </p:stCondLst>
                                        </p:cTn>
                                        <p:tgtEl>
                                          <p:spTgt spid="872"/>
                                        </p:tgtEl>
                                        <p:attrNameLst>
                                          <p:attrName>style.visibility</p:attrName>
                                        </p:attrNameLst>
                                      </p:cBhvr>
                                      <p:to>
                                        <p:strVal val="visible"/>
                                      </p:to>
                                    </p:set>
                                    <p:animEffect transition="in" filter="fade">
                                      <p:cBhvr additive="repl">
                                        <p:cTn id="7" dur="500"/>
                                        <p:tgtEl>
                                          <p:spTgt spid="8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4" name="TextBox 13"/>
          <p:cNvSpPr/>
          <p:nvPr/>
        </p:nvSpPr>
        <p:spPr>
          <a:xfrm>
            <a:off x="9139320" y="0"/>
            <a:ext cx="1360800" cy="253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050" b="0" u="none" strike="noStrike">
                <a:solidFill>
                  <a:srgbClr val="000000"/>
                </a:solidFill>
                <a:effectLst/>
                <a:uFillTx/>
                <a:latin typeface="Gill Sans MT"/>
              </a:rPr>
              <a:t>Slide Credit: Savarese</a:t>
            </a:r>
            <a:endParaRPr lang="en-US" sz="1050" b="0" u="none" strike="noStrike">
              <a:solidFill>
                <a:srgbClr val="000000"/>
              </a:solidFill>
              <a:effectLst/>
              <a:uFillTx/>
              <a:latin typeface="Arial"/>
            </a:endParaRPr>
          </a:p>
        </p:txBody>
      </p:sp>
      <p:sp>
        <p:nvSpPr>
          <p:cNvPr id="885" name="Object 3"/>
          <p:cNvSpPr/>
          <p:nvPr/>
        </p:nvSpPr>
        <p:spPr>
          <a:xfrm>
            <a:off x="2895480" y="4846680"/>
            <a:ext cx="3103200" cy="6742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886" name="TextBox 11"/>
          <p:cNvSpPr/>
          <p:nvPr/>
        </p:nvSpPr>
        <p:spPr>
          <a:xfrm>
            <a:off x="6192720" y="4771080"/>
            <a:ext cx="3253680" cy="147708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rgbClr val="000000"/>
                </a:solidFill>
                <a:effectLst/>
                <a:uFillTx/>
                <a:latin typeface="Gill Sans MT"/>
              </a:rPr>
              <a:t>x</a:t>
            </a:r>
            <a:r>
              <a:rPr lang="en-US" sz="1800" b="0" u="none" strike="noStrike">
                <a:solidFill>
                  <a:srgbClr val="000000"/>
                </a:solidFill>
                <a:effectLst/>
                <a:uFillTx/>
                <a:latin typeface="Gill Sans MT"/>
              </a:rPr>
              <a:t>: Image Coordinates: (u,v,1)</a:t>
            </a:r>
            <a:endParaRPr lang="en-US" sz="1800" b="0" u="none" strike="noStrike">
              <a:solidFill>
                <a:srgbClr val="000000"/>
              </a:solidFill>
              <a:effectLst/>
              <a:uFillTx/>
              <a:latin typeface="Arial"/>
            </a:endParaRPr>
          </a:p>
          <a:p>
            <a:pPr defTabSz="914400">
              <a:lnSpc>
                <a:spcPct val="100000"/>
              </a:lnSpc>
            </a:pPr>
            <a:r>
              <a:rPr lang="en-US" sz="1800" b="1" u="none" strike="noStrike">
                <a:solidFill>
                  <a:srgbClr val="000000"/>
                </a:solidFill>
                <a:effectLst/>
                <a:uFillTx/>
                <a:latin typeface="Gill Sans MT"/>
              </a:rPr>
              <a:t>K</a:t>
            </a:r>
            <a:r>
              <a:rPr lang="en-US" sz="1800" b="0" u="none" strike="noStrike">
                <a:solidFill>
                  <a:srgbClr val="000000"/>
                </a:solidFill>
                <a:effectLst/>
                <a:uFillTx/>
                <a:latin typeface="Gill Sans MT"/>
              </a:rPr>
              <a:t>: Intrinsic Matrix (3x3)</a:t>
            </a:r>
            <a:endParaRPr lang="en-US" sz="1800" b="0" u="none" strike="noStrike">
              <a:solidFill>
                <a:srgbClr val="000000"/>
              </a:solidFill>
              <a:effectLst/>
              <a:uFillTx/>
              <a:latin typeface="Arial"/>
            </a:endParaRPr>
          </a:p>
          <a:p>
            <a:pPr defTabSz="914400">
              <a:lnSpc>
                <a:spcPct val="100000"/>
              </a:lnSpc>
            </a:pPr>
            <a:r>
              <a:rPr lang="en-US" sz="1800" b="1" u="none" strike="noStrike">
                <a:solidFill>
                  <a:srgbClr val="000000"/>
                </a:solidFill>
                <a:effectLst/>
                <a:uFillTx/>
                <a:latin typeface="Gill Sans MT"/>
              </a:rPr>
              <a:t>R</a:t>
            </a:r>
            <a:r>
              <a:rPr lang="en-US" sz="1800" b="0" u="none" strike="noStrike">
                <a:solidFill>
                  <a:srgbClr val="000000"/>
                </a:solidFill>
                <a:effectLst/>
                <a:uFillTx/>
                <a:latin typeface="Gill Sans MT"/>
              </a:rPr>
              <a:t>: Rotation (3x3) </a:t>
            </a:r>
            <a:endParaRPr lang="en-US" sz="1800" b="0" u="none" strike="noStrike">
              <a:solidFill>
                <a:srgbClr val="000000"/>
              </a:solidFill>
              <a:effectLst/>
              <a:uFillTx/>
              <a:latin typeface="Arial"/>
            </a:endParaRPr>
          </a:p>
          <a:p>
            <a:pPr defTabSz="914400">
              <a:lnSpc>
                <a:spcPct val="100000"/>
              </a:lnSpc>
            </a:pPr>
            <a:r>
              <a:rPr lang="en-US" sz="1800" b="1" u="none" strike="noStrike">
                <a:solidFill>
                  <a:srgbClr val="000000"/>
                </a:solidFill>
                <a:effectLst/>
                <a:uFillTx/>
                <a:latin typeface="Gill Sans MT"/>
              </a:rPr>
              <a:t>t</a:t>
            </a:r>
            <a:r>
              <a:rPr lang="en-US" sz="1800" b="0" u="none" strike="noStrike">
                <a:solidFill>
                  <a:srgbClr val="000000"/>
                </a:solidFill>
                <a:effectLst/>
                <a:uFillTx/>
                <a:latin typeface="Gill Sans MT"/>
              </a:rPr>
              <a:t>: Translation (3x1)</a:t>
            </a:r>
            <a:endParaRPr lang="en-US" sz="1800" b="0" u="none" strike="noStrike">
              <a:solidFill>
                <a:srgbClr val="000000"/>
              </a:solidFill>
              <a:effectLst/>
              <a:uFillTx/>
              <a:latin typeface="Arial"/>
            </a:endParaRPr>
          </a:p>
          <a:p>
            <a:pPr defTabSz="914400">
              <a:lnSpc>
                <a:spcPct val="100000"/>
              </a:lnSpc>
            </a:pPr>
            <a:r>
              <a:rPr lang="en-US" sz="1800" b="1" u="none" strike="noStrike">
                <a:solidFill>
                  <a:srgbClr val="000000"/>
                </a:solidFill>
                <a:effectLst/>
                <a:uFillTx/>
                <a:latin typeface="Gill Sans MT"/>
              </a:rPr>
              <a:t>X</a:t>
            </a:r>
            <a:r>
              <a:rPr lang="en-US" sz="1800" b="0" u="none" strike="noStrike">
                <a:solidFill>
                  <a:srgbClr val="000000"/>
                </a:solidFill>
                <a:effectLst/>
                <a:uFillTx/>
                <a:latin typeface="Gill Sans MT"/>
              </a:rPr>
              <a:t>:</a:t>
            </a:r>
            <a:r>
              <a:rPr lang="en-US" sz="1800" b="1" u="none" strike="noStrike">
                <a:solidFill>
                  <a:srgbClr val="000000"/>
                </a:solidFill>
                <a:effectLst/>
                <a:uFillTx/>
                <a:latin typeface="Gill Sans MT"/>
              </a:rPr>
              <a:t> </a:t>
            </a:r>
            <a:r>
              <a:rPr lang="en-US" sz="1800" b="0" u="none" strike="noStrike">
                <a:solidFill>
                  <a:srgbClr val="000000"/>
                </a:solidFill>
                <a:effectLst/>
                <a:uFillTx/>
                <a:latin typeface="Gill Sans MT"/>
              </a:rPr>
              <a:t>World Coordinates: (X,Y,Z,1)</a:t>
            </a:r>
            <a:endParaRPr lang="en-US" sz="1800" b="0" u="none" strike="noStrike">
              <a:solidFill>
                <a:srgbClr val="000000"/>
              </a:solidFill>
              <a:effectLst/>
              <a:uFillTx/>
              <a:latin typeface="Arial"/>
            </a:endParaRPr>
          </a:p>
        </p:txBody>
      </p:sp>
      <p:pic>
        <p:nvPicPr>
          <p:cNvPr id="887" name="Picture 2"/>
          <p:cNvPicPr/>
          <p:nvPr/>
        </p:nvPicPr>
        <p:blipFill>
          <a:blip r:embed="rId4"/>
          <a:stretch/>
        </p:blipFill>
        <p:spPr>
          <a:xfrm>
            <a:off x="2532240" y="1647000"/>
            <a:ext cx="6629040" cy="2752200"/>
          </a:xfrm>
          <a:prstGeom prst="rect">
            <a:avLst/>
          </a:prstGeom>
          <a:noFill/>
          <a:ln w="9525">
            <a:noFill/>
          </a:ln>
        </p:spPr>
      </p:pic>
      <p:sp>
        <p:nvSpPr>
          <p:cNvPr id="888" name="Line 12"/>
          <p:cNvSpPr/>
          <p:nvPr/>
        </p:nvSpPr>
        <p:spPr>
          <a:xfrm flipV="1">
            <a:off x="9237600" y="1570320"/>
            <a:ext cx="360" cy="121608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89" name="Line 13"/>
          <p:cNvSpPr/>
          <p:nvPr/>
        </p:nvSpPr>
        <p:spPr>
          <a:xfrm flipH="1">
            <a:off x="8704080" y="2789640"/>
            <a:ext cx="533520" cy="53352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90" name="Line 14"/>
          <p:cNvSpPr/>
          <p:nvPr/>
        </p:nvSpPr>
        <p:spPr>
          <a:xfrm>
            <a:off x="9237600" y="2789640"/>
            <a:ext cx="685800" cy="7632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31320" rIns="90000" bIns="31320" anchor="t">
            <a:noAutofit/>
          </a:bodyPr>
          <a:lstStyle/>
          <a:p>
            <a:endParaRPr lang="en-US" sz="1800" b="0" u="none" strike="noStrike">
              <a:solidFill>
                <a:srgbClr val="000000"/>
              </a:solidFill>
              <a:effectLst/>
              <a:uFillTx/>
              <a:latin typeface="Gill Sans MT"/>
            </a:endParaRPr>
          </a:p>
        </p:txBody>
      </p:sp>
      <p:sp>
        <p:nvSpPr>
          <p:cNvPr id="891" name="Text Box 15"/>
          <p:cNvSpPr/>
          <p:nvPr/>
        </p:nvSpPr>
        <p:spPr>
          <a:xfrm>
            <a:off x="9237600" y="3018600"/>
            <a:ext cx="183960" cy="36648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endParaRPr lang="en-US" sz="1800" b="0" u="none" strike="noStrike">
              <a:solidFill>
                <a:srgbClr val="000000"/>
              </a:solidFill>
              <a:effectLst/>
              <a:uFillTx/>
              <a:latin typeface="Gill Sans MT"/>
            </a:endParaRPr>
          </a:p>
        </p:txBody>
      </p:sp>
      <p:sp>
        <p:nvSpPr>
          <p:cNvPr id="892" name="Text Box 16"/>
          <p:cNvSpPr/>
          <p:nvPr/>
        </p:nvSpPr>
        <p:spPr>
          <a:xfrm>
            <a:off x="9161640" y="2850120"/>
            <a:ext cx="52812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O</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893" name="Text Box 17"/>
          <p:cNvSpPr/>
          <p:nvPr/>
        </p:nvSpPr>
        <p:spPr>
          <a:xfrm>
            <a:off x="8475840" y="3323160"/>
            <a:ext cx="3744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i</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894" name="Text Box 18"/>
          <p:cNvSpPr/>
          <p:nvPr/>
        </p:nvSpPr>
        <p:spPr>
          <a:xfrm>
            <a:off x="9542520" y="2408760"/>
            <a:ext cx="4392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k</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895" name="Text Box 19"/>
          <p:cNvSpPr/>
          <p:nvPr/>
        </p:nvSpPr>
        <p:spPr>
          <a:xfrm>
            <a:off x="9313920" y="1494360"/>
            <a:ext cx="3744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j</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896" name="Freeform 22"/>
          <p:cNvSpPr/>
          <p:nvPr/>
        </p:nvSpPr>
        <p:spPr>
          <a:xfrm>
            <a:off x="5808600" y="1710360"/>
            <a:ext cx="3200040" cy="469440"/>
          </a:xfrm>
          <a:custGeom>
            <a:avLst/>
            <a:gdLst>
              <a:gd name="textAreaLeft" fmla="*/ 0 w 3200040"/>
              <a:gd name="textAreaRight" fmla="*/ 3200400 w 3200040"/>
              <a:gd name="textAreaTop" fmla="*/ 0 h 469440"/>
              <a:gd name="textAreaBottom" fmla="*/ 469800 h 469440"/>
              <a:gd name="GluePoint1X" fmla="*/ 0 w 2016"/>
              <a:gd name="GluePoint1Y" fmla="*/ 2147483647 h 296"/>
              <a:gd name="GluePoint2X" fmla="*/ 2147483647 w 2016"/>
              <a:gd name="GluePoint2Y" fmla="*/ 2147483647 h 296"/>
              <a:gd name="GluePoint3X" fmla="*/ 2147483647 w 2016"/>
              <a:gd name="GluePoint3Y" fmla="*/ 2147483647 h 296"/>
              <a:gd name="GluePoint4X" fmla="*/ 2147483647 w 2016"/>
              <a:gd name="GluePoint4Y" fmla="*/ 2147483647 h 296"/>
            </a:gdLst>
            <a:ahLst/>
            <a:cxnLst>
              <a:cxn ang="0">
                <a:pos x="GluePoint1X" y="GluePoint1Y"/>
              </a:cxn>
              <a:cxn ang="0">
                <a:pos x="GluePoint2X" y="GluePoint2Y"/>
              </a:cxn>
              <a:cxn ang="0">
                <a:pos x="GluePoint3X" y="GluePoint3Y"/>
              </a:cxn>
              <a:cxn ang="0">
                <a:pos x="GluePoint4X" y="GluePoint4Y"/>
              </a:cxn>
            </a:cxnLst>
            <a:rect l="textAreaLeft" t="textAreaTop" r="textAreaRight" b="textAreaBottom"/>
            <a:pathLst>
              <a:path w="2016" h="296">
                <a:moveTo>
                  <a:pt x="0" y="296"/>
                </a:moveTo>
                <a:cubicBezTo>
                  <a:pt x="188" y="224"/>
                  <a:pt x="376" y="152"/>
                  <a:pt x="624" y="104"/>
                </a:cubicBezTo>
                <a:cubicBezTo>
                  <a:pt x="872" y="56"/>
                  <a:pt x="1256" y="16"/>
                  <a:pt x="1488" y="8"/>
                </a:cubicBezTo>
                <a:cubicBezTo>
                  <a:pt x="1720" y="0"/>
                  <a:pt x="1868" y="28"/>
                  <a:pt x="2016" y="56"/>
                </a:cubicBezTo>
              </a:path>
            </a:pathLst>
          </a:custGeom>
          <a:noFill/>
          <a:ln w="76200">
            <a:solidFill>
              <a:srgbClr val="000000"/>
            </a:solidFill>
            <a:round/>
            <a:headEnd type="triangle" w="med" len="me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897" name="Text Box 23"/>
          <p:cNvSpPr/>
          <p:nvPr/>
        </p:nvSpPr>
        <p:spPr>
          <a:xfrm>
            <a:off x="6723000" y="1342080"/>
            <a:ext cx="452160" cy="36900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R,t</a:t>
            </a:r>
            <a:endParaRPr lang="en-US" sz="1800" b="0" u="none" strike="noStrike">
              <a:solidFill>
                <a:srgbClr val="000000"/>
              </a:solidFill>
              <a:effectLst/>
              <a:uFillTx/>
              <a:latin typeface="Arial"/>
            </a:endParaRPr>
          </a:p>
        </p:txBody>
      </p:sp>
      <p:sp>
        <p:nvSpPr>
          <p:cNvPr id="898" name="TextBox 1"/>
          <p:cNvSpPr/>
          <p:nvPr/>
        </p:nvSpPr>
        <p:spPr>
          <a:xfrm>
            <a:off x="8028000" y="2132640"/>
            <a:ext cx="380520" cy="38052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X</a:t>
            </a:r>
            <a:endParaRPr lang="en-US" sz="1800" b="0" u="none" strike="noStrike">
              <a:solidFill>
                <a:srgbClr val="000000"/>
              </a:solidFill>
              <a:effectLst/>
              <a:uFillTx/>
              <a:latin typeface="Arial"/>
            </a:endParaRPr>
          </a:p>
        </p:txBody>
      </p:sp>
      <p:sp>
        <p:nvSpPr>
          <p:cNvPr id="899" name="TextBox 17"/>
          <p:cNvSpPr/>
          <p:nvPr/>
        </p:nvSpPr>
        <p:spPr>
          <a:xfrm>
            <a:off x="2664000" y="3399480"/>
            <a:ext cx="401400" cy="36900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x</a:t>
            </a:r>
            <a:endParaRPr lang="en-US" sz="1800" b="0" u="none" strike="noStrike">
              <a:solidFill>
                <a:srgbClr val="000000"/>
              </a:solidFill>
              <a:effectLst/>
              <a:uFillTx/>
              <a:latin typeface="Arial"/>
            </a:endParaRPr>
          </a:p>
        </p:txBody>
      </p:sp>
      <p:sp>
        <p:nvSpPr>
          <p:cNvPr id="900" name="Left Brace 2"/>
          <p:cNvSpPr/>
          <p:nvPr/>
        </p:nvSpPr>
        <p:spPr>
          <a:xfrm rot="16200000">
            <a:off x="4531320" y="5096520"/>
            <a:ext cx="380520" cy="1294920"/>
          </a:xfrm>
          <a:prstGeom prst="leftBrace">
            <a:avLst>
              <a:gd name="adj1" fmla="val 8333"/>
              <a:gd name="adj2" fmla="val 50000"/>
            </a:avLst>
          </a:prstGeom>
          <a:noFill/>
          <a:ln>
            <a:solidFill>
              <a:srgbClr val="4472C4"/>
            </a:solidFill>
          </a:ln>
        </p:spPr>
        <p:style>
          <a:lnRef idx="1">
            <a:schemeClr val="accent1"/>
          </a:lnRef>
          <a:fillRef idx="0">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901" name="TextBox 3"/>
          <p:cNvSpPr/>
          <p:nvPr/>
        </p:nvSpPr>
        <p:spPr>
          <a:xfrm>
            <a:off x="3911760" y="5979240"/>
            <a:ext cx="175212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Extrinsic Matrix</a:t>
            </a:r>
            <a:endParaRPr lang="en-US" sz="1800" b="0" u="none" strike="noStrike">
              <a:solidFill>
                <a:srgbClr val="000000"/>
              </a:solidFill>
              <a:effectLst/>
              <a:uFillTx/>
              <a:latin typeface="Arial"/>
            </a:endParaRPr>
          </a:p>
        </p:txBody>
      </p:sp>
      <p:sp>
        <p:nvSpPr>
          <p:cNvPr id="902"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4000" b="1" u="none" strike="noStrike">
                <a:solidFill>
                  <a:schemeClr val="dk1"/>
                </a:solidFill>
                <a:effectLst/>
                <a:uFillTx/>
                <a:latin typeface="Gill Sans MT"/>
              </a:rPr>
              <a:t>Camera (Projection) Matrix</a:t>
            </a:r>
          </a:p>
        </p:txBody>
      </p:sp>
      <p:sp>
        <p:nvSpPr>
          <p:cNvPr id="903"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904" name="TextBox 5"/>
          <p:cNvSpPr/>
          <p:nvPr/>
        </p:nvSpPr>
        <p:spPr>
          <a:xfrm>
            <a:off x="9982080" y="1476000"/>
            <a:ext cx="149400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i="1" u="none" strike="noStrike">
                <a:solidFill>
                  <a:schemeClr val="dk1"/>
                </a:solidFill>
                <a:effectLst/>
                <a:uFillTx/>
                <a:latin typeface="Gill Sans MT"/>
              </a:rPr>
              <a:t>World space</a:t>
            </a:r>
            <a:endParaRPr lang="en-US" sz="2400" b="0" u="none" strike="noStrike">
              <a:solidFill>
                <a:srgbClr val="000000"/>
              </a:solidFill>
              <a:effectLst/>
              <a:uFillTx/>
              <a:latin typeface="Arial"/>
            </a:endParaRPr>
          </a:p>
        </p:txBody>
      </p:sp>
      <p:sp>
        <p:nvSpPr>
          <p:cNvPr id="905" name="TextBox 6"/>
          <p:cNvSpPr/>
          <p:nvPr/>
        </p:nvSpPr>
        <p:spPr>
          <a:xfrm>
            <a:off x="1405800" y="2200680"/>
            <a:ext cx="149400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i="1" u="none" strike="noStrike">
                <a:solidFill>
                  <a:schemeClr val="dk1"/>
                </a:solidFill>
                <a:effectLst/>
                <a:uFillTx/>
                <a:latin typeface="Gill Sans MT"/>
              </a:rPr>
              <a:t>Image space</a:t>
            </a:r>
            <a:endParaRPr lang="en-US" sz="2400" b="0" u="none" strike="noStrike">
              <a:solidFill>
                <a:srgbClr val="000000"/>
              </a:solidFill>
              <a:effectLst/>
              <a:uFillTx/>
              <a:latin typeface="Arial"/>
            </a:endParaRPr>
          </a:p>
        </p:txBody>
      </p:sp>
      <p:sp>
        <p:nvSpPr>
          <p:cNvPr id="906" name="TextBox 8"/>
          <p:cNvSpPr/>
          <p:nvPr/>
        </p:nvSpPr>
        <p:spPr>
          <a:xfrm>
            <a:off x="5243040" y="3316680"/>
            <a:ext cx="149400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i="1" u="none" strike="noStrike">
                <a:solidFill>
                  <a:schemeClr val="dk1"/>
                </a:solidFill>
                <a:effectLst/>
                <a:uFillTx/>
                <a:latin typeface="Gill Sans MT"/>
              </a:rPr>
              <a:t>Camera</a:t>
            </a:r>
            <a:br>
              <a:rPr sz="2400"/>
            </a:br>
            <a:r>
              <a:rPr lang="en-US" sz="2400" b="0" i="1" u="none" strike="noStrike">
                <a:solidFill>
                  <a:schemeClr val="dk1"/>
                </a:solidFill>
                <a:effectLst/>
                <a:uFillTx/>
                <a:latin typeface="Gill Sans MT"/>
              </a:rPr>
              <a:t>space</a:t>
            </a:r>
            <a:endParaRPr lang="en-US" sz="2400" b="0" u="none" strike="noStrike">
              <a:solidFill>
                <a:srgbClr val="000000"/>
              </a:solidFill>
              <a:effectLst/>
              <a:uFillTx/>
              <a:latin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7" name="Object 4"/>
          <p:cNvSpPr/>
          <p:nvPr/>
        </p:nvSpPr>
        <p:spPr>
          <a:xfrm>
            <a:off x="2590920" y="5410080"/>
            <a:ext cx="2817360" cy="6742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908" name="Object 7"/>
          <p:cNvSpPr/>
          <p:nvPr/>
        </p:nvSpPr>
        <p:spPr>
          <a:xfrm>
            <a:off x="6124320" y="4863600"/>
            <a:ext cx="4925880" cy="197604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909" name="Rectangle 8"/>
          <p:cNvSpPr/>
          <p:nvPr/>
        </p:nvSpPr>
        <p:spPr>
          <a:xfrm>
            <a:off x="7621200" y="5078880"/>
            <a:ext cx="1371240" cy="1294920"/>
          </a:xfrm>
          <a:prstGeom prst="rect">
            <a:avLst/>
          </a:prstGeom>
          <a:noFill/>
          <a:ln w="25400">
            <a:solidFill>
              <a:srgbClr val="FF0000"/>
            </a:solidFill>
            <a:prstDash val="dash"/>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910" name="Line 9"/>
          <p:cNvSpPr/>
          <p:nvPr/>
        </p:nvSpPr>
        <p:spPr>
          <a:xfrm flipV="1">
            <a:off x="8153280" y="4647960"/>
            <a:ext cx="380880" cy="381240"/>
          </a:xfrm>
          <a:prstGeom prst="line">
            <a:avLst/>
          </a:prstGeom>
          <a:ln w="25400">
            <a:solidFill>
              <a:srgbClr val="FF0000"/>
            </a:solidFill>
            <a:prstDash val="dash"/>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911" name="Text Box 10"/>
          <p:cNvSpPr/>
          <p:nvPr/>
        </p:nvSpPr>
        <p:spPr>
          <a:xfrm>
            <a:off x="8534520" y="4419720"/>
            <a:ext cx="350640" cy="3693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rgbClr val="000000"/>
                </a:solidFill>
                <a:effectLst/>
                <a:uFillTx/>
                <a:latin typeface="Gill Sans MT"/>
              </a:rPr>
              <a:t>K</a:t>
            </a:r>
            <a:endParaRPr lang="en-US" sz="1800" b="0" u="none" strike="noStrike">
              <a:solidFill>
                <a:srgbClr val="000000"/>
              </a:solidFill>
              <a:effectLst/>
              <a:uFillTx/>
              <a:latin typeface="Arial"/>
            </a:endParaRPr>
          </a:p>
        </p:txBody>
      </p:sp>
      <p:sp>
        <p:nvSpPr>
          <p:cNvPr id="912" name="TextBox 17"/>
          <p:cNvSpPr/>
          <p:nvPr/>
        </p:nvSpPr>
        <p:spPr>
          <a:xfrm>
            <a:off x="3043080" y="3429000"/>
            <a:ext cx="2835360" cy="14461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Intrinsic Assumptions</a:t>
            </a:r>
            <a:endParaRPr lang="en-US" sz="24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400" b="0" u="none" strike="noStrike">
                <a:solidFill>
                  <a:srgbClr val="000000"/>
                </a:solidFill>
                <a:effectLst/>
                <a:uFillTx/>
                <a:latin typeface="Gill Sans MT"/>
              </a:rPr>
              <a:t> </a:t>
            </a:r>
            <a:r>
              <a:rPr lang="en-US" sz="2000" b="0" u="none" strike="noStrike">
                <a:solidFill>
                  <a:srgbClr val="000000"/>
                </a:solidFill>
                <a:effectLst/>
                <a:uFillTx/>
                <a:latin typeface="Gill Sans MT"/>
              </a:rPr>
              <a:t>Unit aspect ratio</a:t>
            </a:r>
            <a:endParaRPr lang="en-US" sz="20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Optical center at (0,0)</a:t>
            </a:r>
            <a:endParaRPr lang="en-US" sz="20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No skew</a:t>
            </a:r>
            <a:endParaRPr lang="en-US" sz="2000" b="0" u="none" strike="noStrike">
              <a:solidFill>
                <a:srgbClr val="000000"/>
              </a:solidFill>
              <a:effectLst/>
              <a:uFillTx/>
              <a:latin typeface="Arial"/>
            </a:endParaRPr>
          </a:p>
        </p:txBody>
      </p:sp>
      <p:sp>
        <p:nvSpPr>
          <p:cNvPr id="913" name="TextBox 20"/>
          <p:cNvSpPr/>
          <p:nvPr/>
        </p:nvSpPr>
        <p:spPr>
          <a:xfrm>
            <a:off x="6095880" y="3429000"/>
            <a:ext cx="2912400" cy="10767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Extrinsic Assumptions</a:t>
            </a:r>
            <a:endParaRPr lang="en-US" sz="24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No rotation</a:t>
            </a:r>
            <a:endParaRPr lang="en-US" sz="20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Camera at (0,0,0)</a:t>
            </a:r>
            <a:endParaRPr lang="en-US" sz="2000" b="0" u="none" strike="noStrike">
              <a:solidFill>
                <a:srgbClr val="000000"/>
              </a:solidFill>
              <a:effectLst/>
              <a:uFillTx/>
              <a:latin typeface="Arial"/>
            </a:endParaRPr>
          </a:p>
        </p:txBody>
      </p:sp>
      <p:sp>
        <p:nvSpPr>
          <p:cNvPr id="914" name="Right Arrow 21"/>
          <p:cNvSpPr/>
          <p:nvPr/>
        </p:nvSpPr>
        <p:spPr>
          <a:xfrm>
            <a:off x="5562720" y="5562720"/>
            <a:ext cx="456840" cy="30456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rgbClr val="FFFFFF"/>
              </a:solidFill>
              <a:effectLst/>
              <a:uFillTx/>
              <a:latin typeface="Gill Sans MT"/>
            </a:endParaRPr>
          </a:p>
        </p:txBody>
      </p:sp>
      <p:pic>
        <p:nvPicPr>
          <p:cNvPr id="915" name="Picture 2"/>
          <p:cNvPicPr/>
          <p:nvPr/>
        </p:nvPicPr>
        <p:blipFill>
          <a:blip r:embed="rId5"/>
          <a:stretch/>
        </p:blipFill>
        <p:spPr>
          <a:xfrm>
            <a:off x="2935440" y="914400"/>
            <a:ext cx="6055920" cy="2514240"/>
          </a:xfrm>
          <a:prstGeom prst="rect">
            <a:avLst/>
          </a:prstGeom>
          <a:noFill/>
          <a:ln w="9525">
            <a:noFill/>
          </a:ln>
        </p:spPr>
      </p:pic>
      <p:sp>
        <p:nvSpPr>
          <p:cNvPr id="916" name="TextBox 12"/>
          <p:cNvSpPr/>
          <p:nvPr/>
        </p:nvSpPr>
        <p:spPr>
          <a:xfrm>
            <a:off x="7962840" y="1389240"/>
            <a:ext cx="380520" cy="38052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X</a:t>
            </a:r>
            <a:endParaRPr lang="en-US" sz="1800" b="0" u="none" strike="noStrike">
              <a:solidFill>
                <a:srgbClr val="000000"/>
              </a:solidFill>
              <a:effectLst/>
              <a:uFillTx/>
              <a:latin typeface="Arial"/>
            </a:endParaRPr>
          </a:p>
        </p:txBody>
      </p:sp>
      <p:sp>
        <p:nvSpPr>
          <p:cNvPr id="917" name="TextBox 15"/>
          <p:cNvSpPr/>
          <p:nvPr/>
        </p:nvSpPr>
        <p:spPr>
          <a:xfrm>
            <a:off x="3033000" y="2509920"/>
            <a:ext cx="401400" cy="36900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x</a:t>
            </a:r>
            <a:endParaRPr lang="en-US" sz="1800" b="0" u="none" strike="noStrike">
              <a:solidFill>
                <a:srgbClr val="000000"/>
              </a:solidFill>
              <a:effectLst/>
              <a:uFillTx/>
              <a:latin typeface="Arial"/>
            </a:endParaRPr>
          </a:p>
        </p:txBody>
      </p:sp>
      <p:sp>
        <p:nvSpPr>
          <p:cNvPr id="918" name="TextBox 1"/>
          <p:cNvSpPr/>
          <p:nvPr/>
        </p:nvSpPr>
        <p:spPr>
          <a:xfrm>
            <a:off x="5410080" y="2346840"/>
            <a:ext cx="761760" cy="307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400" b="0" u="none" strike="noStrike">
                <a:solidFill>
                  <a:schemeClr val="dk1"/>
                </a:solidFill>
                <a:effectLst/>
                <a:uFillTx/>
                <a:latin typeface="Gill Sans MT"/>
              </a:rPr>
              <a:t>(0,0,0)</a:t>
            </a:r>
            <a:endParaRPr lang="en-US" sz="1400" b="0" u="none" strike="noStrike">
              <a:solidFill>
                <a:srgbClr val="000000"/>
              </a:solidFill>
              <a:effectLst/>
              <a:uFillTx/>
              <a:latin typeface="Arial"/>
            </a:endParaRPr>
          </a:p>
        </p:txBody>
      </p:sp>
      <p:sp>
        <p:nvSpPr>
          <p:cNvPr id="919"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Projection Matrix</a:t>
            </a:r>
          </a:p>
        </p:txBody>
      </p:sp>
      <p:sp>
        <p:nvSpPr>
          <p:cNvPr id="920"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Silvio Savarese</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3200" b="1" u="none" strike="noStrike">
                <a:solidFill>
                  <a:schemeClr val="dk1"/>
                </a:solidFill>
                <a:effectLst/>
                <a:uFillTx/>
                <a:latin typeface="Gill Sans MT"/>
              </a:rPr>
              <a:t>Projection</a:t>
            </a:r>
          </a:p>
        </p:txBody>
      </p:sp>
      <p:sp>
        <p:nvSpPr>
          <p:cNvPr id="922"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923" name="Rectangle 5"/>
          <p:cNvSpPr/>
          <p:nvPr/>
        </p:nvSpPr>
        <p:spPr>
          <a:xfrm>
            <a:off x="1981080" y="1447920"/>
            <a:ext cx="3580920" cy="2514240"/>
          </a:xfrm>
          <a:prstGeom prst="rect">
            <a:avLst/>
          </a:prstGeom>
          <a:solidFill>
            <a:schemeClr val="bg1">
              <a:lumMod val="95000"/>
            </a:schemeClr>
          </a:solidFill>
          <a:ln>
            <a:solidFill>
              <a:srgbClr val="000000"/>
            </a:solidFill>
          </a:ln>
          <a:scene3d>
            <a:camera prst="perspectiveContrastingRightFacing">
              <a:rot lat="0" lon="18000000" rev="0"/>
            </a:camera>
            <a:lightRig rig="threePt" dir="t"/>
          </a:scene3d>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lumMod val="95000"/>
                </a:schemeClr>
              </a:solidFill>
              <a:effectLst/>
              <a:uFillTx/>
              <a:latin typeface="Gill Sans MT"/>
            </a:endParaRPr>
          </a:p>
        </p:txBody>
      </p:sp>
      <p:grpSp>
        <p:nvGrpSpPr>
          <p:cNvPr id="924" name="Group 23"/>
          <p:cNvGrpSpPr/>
          <p:nvPr/>
        </p:nvGrpSpPr>
        <p:grpSpPr>
          <a:xfrm>
            <a:off x="3429360" y="2162520"/>
            <a:ext cx="317520" cy="1573560"/>
            <a:chOff x="3429360" y="2162520"/>
            <a:chExt cx="317520" cy="1573560"/>
          </a:xfrm>
        </p:grpSpPr>
        <p:sp>
          <p:nvSpPr>
            <p:cNvPr id="925" name="Rectangle 39"/>
            <p:cNvSpPr/>
            <p:nvPr/>
          </p:nvSpPr>
          <p:spPr>
            <a:xfrm rot="10800000">
              <a:off x="3429360" y="2162520"/>
              <a:ext cx="317520" cy="1059840"/>
            </a:xfrm>
            <a:prstGeom prst="rect">
              <a:avLst/>
            </a:prstGeom>
            <a:solidFill>
              <a:schemeClr val="bg1"/>
            </a:solidFill>
            <a:ln w="38100">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926" name="Freeform 40"/>
            <p:cNvSpPr/>
            <p:nvPr/>
          </p:nvSpPr>
          <p:spPr>
            <a:xfrm rot="10539600">
              <a:off x="3490920" y="3259080"/>
              <a:ext cx="185400" cy="470520"/>
            </a:xfrm>
            <a:custGeom>
              <a:avLst/>
              <a:gdLst>
                <a:gd name="textAreaLeft" fmla="*/ 0 w 185400"/>
                <a:gd name="textAreaRight" fmla="*/ 185760 w 185400"/>
                <a:gd name="textAreaTop" fmla="*/ 0 h 470520"/>
                <a:gd name="textAreaBottom" fmla="*/ 470880 h 470520"/>
                <a:gd name="GluePoint1X" fmla="*/ 286213 w 533808"/>
                <a:gd name="GluePoint1Y" fmla="*/ 8823 h 753916"/>
                <a:gd name="GluePoint2X" fmla="*/ 7917 w 533808"/>
                <a:gd name="GluePoint2Y" fmla="*/ 515356 h 753916"/>
                <a:gd name="GluePoint3X" fmla="*/ 238712 w 533808"/>
                <a:gd name="GluePoint3Y" fmla="*/ 745093 h 753916"/>
                <a:gd name="GluePoint4X" fmla="*/ 521932 w 533808"/>
                <a:gd name="GluePoint4Y" fmla="*/ 462419 h 753916"/>
                <a:gd name="GluePoint5X" fmla="*/ 286213 w 533808"/>
                <a:gd name="GluePoint5Y" fmla="*/ 8823 h 753916"/>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533808" h="753916">
                  <a:moveTo>
                    <a:pt x="286213" y="8823"/>
                  </a:moveTo>
                  <a:cubicBezTo>
                    <a:pt x="200544" y="17646"/>
                    <a:pt x="15834" y="392644"/>
                    <a:pt x="7917" y="515356"/>
                  </a:cubicBezTo>
                  <a:cubicBezTo>
                    <a:pt x="0" y="638068"/>
                    <a:pt x="153043" y="753916"/>
                    <a:pt x="238712" y="745093"/>
                  </a:cubicBezTo>
                  <a:cubicBezTo>
                    <a:pt x="324381" y="736270"/>
                    <a:pt x="510057" y="585131"/>
                    <a:pt x="521932" y="462419"/>
                  </a:cubicBezTo>
                  <a:cubicBezTo>
                    <a:pt x="533807" y="339707"/>
                    <a:pt x="371882" y="0"/>
                    <a:pt x="286213" y="8823"/>
                  </a:cubicBezTo>
                  <a:close/>
                </a:path>
              </a:pathLst>
            </a:cu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cxnSp>
          <p:nvCxnSpPr>
            <p:cNvPr id="927" name="Straight Connector 41"/>
            <p:cNvCxnSpPr>
              <a:stCxn id="925" idx="0"/>
              <a:endCxn id="926" idx="2"/>
            </p:cNvCxnSpPr>
            <p:nvPr/>
          </p:nvCxnSpPr>
          <p:spPr>
            <a:xfrm flipH="1">
              <a:off x="3576960" y="3222360"/>
              <a:ext cx="11520" cy="43200"/>
            </a:xfrm>
            <a:prstGeom prst="straightConnector1">
              <a:avLst/>
            </a:prstGeom>
            <a:ln w="38100">
              <a:solidFill>
                <a:srgbClr val="000000"/>
              </a:solidFill>
            </a:ln>
          </p:spPr>
        </p:cxnSp>
      </p:grpSp>
      <p:cxnSp>
        <p:nvCxnSpPr>
          <p:cNvPr id="928" name="Straight Connector 7"/>
          <p:cNvCxnSpPr/>
          <p:nvPr/>
        </p:nvCxnSpPr>
        <p:spPr>
          <a:xfrm flipH="1">
            <a:off x="3581280" y="2619360"/>
            <a:ext cx="2057760" cy="1059120"/>
          </a:xfrm>
          <a:prstGeom prst="straightConnector1">
            <a:avLst/>
          </a:prstGeom>
          <a:ln w="28575">
            <a:solidFill>
              <a:srgbClr val="FF0000"/>
            </a:solidFill>
          </a:ln>
        </p:spPr>
      </p:cxnSp>
      <p:grpSp>
        <p:nvGrpSpPr>
          <p:cNvPr id="929" name="Group 24"/>
          <p:cNvGrpSpPr/>
          <p:nvPr/>
        </p:nvGrpSpPr>
        <p:grpSpPr>
          <a:xfrm>
            <a:off x="7543800" y="1543680"/>
            <a:ext cx="464040" cy="2345040"/>
            <a:chOff x="7543800" y="1543680"/>
            <a:chExt cx="464040" cy="2345040"/>
          </a:xfrm>
        </p:grpSpPr>
        <p:grpSp>
          <p:nvGrpSpPr>
            <p:cNvPr id="930" name="Group 18"/>
            <p:cNvGrpSpPr/>
            <p:nvPr/>
          </p:nvGrpSpPr>
          <p:grpSpPr>
            <a:xfrm>
              <a:off x="7543800" y="2112480"/>
              <a:ext cx="464040" cy="1776240"/>
              <a:chOff x="7543800" y="2112480"/>
              <a:chExt cx="464040" cy="1776240"/>
            </a:xfrm>
          </p:grpSpPr>
          <p:sp>
            <p:nvSpPr>
              <p:cNvPr id="931" name="Oval 34"/>
              <p:cNvSpPr/>
              <p:nvPr/>
            </p:nvSpPr>
            <p:spPr>
              <a:xfrm>
                <a:off x="7543800" y="3660480"/>
                <a:ext cx="456840" cy="228240"/>
              </a:xfrm>
              <a:prstGeom prst="ellipse">
                <a:avLst/>
              </a:prstGeom>
              <a:solidFill>
                <a:schemeClr val="bg1"/>
              </a:solidFill>
              <a:ln w="38100">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932" name="Rectangle 35"/>
              <p:cNvSpPr/>
              <p:nvPr/>
            </p:nvSpPr>
            <p:spPr>
              <a:xfrm>
                <a:off x="7543800" y="2265120"/>
                <a:ext cx="456840" cy="1523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933" name="Oval 36"/>
              <p:cNvSpPr/>
              <p:nvPr/>
            </p:nvSpPr>
            <p:spPr>
              <a:xfrm>
                <a:off x="7543800" y="2112480"/>
                <a:ext cx="456840" cy="228240"/>
              </a:xfrm>
              <a:prstGeom prst="ellipse">
                <a:avLst/>
              </a:prstGeom>
              <a:solidFill>
                <a:schemeClr val="bg1"/>
              </a:solidFill>
              <a:ln w="38100">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cxnSp>
            <p:nvCxnSpPr>
              <p:cNvPr id="934" name="Straight Connector 37"/>
              <p:cNvCxnSpPr/>
              <p:nvPr/>
            </p:nvCxnSpPr>
            <p:spPr>
              <a:xfrm>
                <a:off x="7543800" y="2226600"/>
                <a:ext cx="360" cy="1562400"/>
              </a:xfrm>
              <a:prstGeom prst="straightConnector1">
                <a:avLst/>
              </a:prstGeom>
              <a:ln w="38100">
                <a:solidFill>
                  <a:srgbClr val="000000"/>
                </a:solidFill>
              </a:ln>
            </p:spPr>
          </p:cxnSp>
          <p:cxnSp>
            <p:nvCxnSpPr>
              <p:cNvPr id="935" name="Straight Connector 38"/>
              <p:cNvCxnSpPr/>
              <p:nvPr/>
            </p:nvCxnSpPr>
            <p:spPr>
              <a:xfrm>
                <a:off x="8007840" y="2252880"/>
                <a:ext cx="360" cy="1562400"/>
              </a:xfrm>
              <a:prstGeom prst="straightConnector1">
                <a:avLst/>
              </a:prstGeom>
              <a:ln w="38100">
                <a:solidFill>
                  <a:srgbClr val="000000"/>
                </a:solidFill>
              </a:ln>
            </p:spPr>
          </p:cxnSp>
        </p:grpSp>
        <p:sp>
          <p:nvSpPr>
            <p:cNvPr id="936" name="Freeform 33"/>
            <p:cNvSpPr/>
            <p:nvPr/>
          </p:nvSpPr>
          <p:spPr>
            <a:xfrm rot="21339600">
              <a:off x="7630920" y="1552680"/>
              <a:ext cx="266760" cy="676800"/>
            </a:xfrm>
            <a:custGeom>
              <a:avLst/>
              <a:gdLst>
                <a:gd name="textAreaLeft" fmla="*/ 0 w 266760"/>
                <a:gd name="textAreaRight" fmla="*/ 267120 w 266760"/>
                <a:gd name="textAreaTop" fmla="*/ 0 h 676800"/>
                <a:gd name="textAreaBottom" fmla="*/ 677160 h 676800"/>
                <a:gd name="GluePoint1X" fmla="*/ 286213 w 533808"/>
                <a:gd name="GluePoint1Y" fmla="*/ 8823 h 753916"/>
                <a:gd name="GluePoint2X" fmla="*/ 7917 w 533808"/>
                <a:gd name="GluePoint2Y" fmla="*/ 515356 h 753916"/>
                <a:gd name="GluePoint3X" fmla="*/ 238712 w 533808"/>
                <a:gd name="GluePoint3Y" fmla="*/ 745093 h 753916"/>
                <a:gd name="GluePoint4X" fmla="*/ 521932 w 533808"/>
                <a:gd name="GluePoint4Y" fmla="*/ 462419 h 753916"/>
                <a:gd name="GluePoint5X" fmla="*/ 286213 w 533808"/>
                <a:gd name="GluePoint5Y" fmla="*/ 8823 h 753916"/>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533808" h="753916">
                  <a:moveTo>
                    <a:pt x="286213" y="8823"/>
                  </a:moveTo>
                  <a:cubicBezTo>
                    <a:pt x="200544" y="17646"/>
                    <a:pt x="15834" y="392644"/>
                    <a:pt x="7917" y="515356"/>
                  </a:cubicBezTo>
                  <a:cubicBezTo>
                    <a:pt x="0" y="638068"/>
                    <a:pt x="153043" y="753916"/>
                    <a:pt x="238712" y="745093"/>
                  </a:cubicBezTo>
                  <a:cubicBezTo>
                    <a:pt x="324381" y="736270"/>
                    <a:pt x="510057" y="585131"/>
                    <a:pt x="521932" y="462419"/>
                  </a:cubicBezTo>
                  <a:cubicBezTo>
                    <a:pt x="533807" y="339707"/>
                    <a:pt x="371882" y="0"/>
                    <a:pt x="286213" y="8823"/>
                  </a:cubicBezTo>
                  <a:close/>
                </a:path>
              </a:pathLst>
            </a:cu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grpSp>
      <p:sp>
        <p:nvSpPr>
          <p:cNvPr id="937" name="TextBox 9"/>
          <p:cNvSpPr/>
          <p:nvPr/>
        </p:nvSpPr>
        <p:spPr>
          <a:xfrm>
            <a:off x="5186520" y="3076560"/>
            <a:ext cx="1137600" cy="923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1800" b="0" u="none" strike="noStrike">
                <a:solidFill>
                  <a:schemeClr val="dk1"/>
                </a:solidFill>
                <a:effectLst/>
                <a:uFillTx/>
                <a:latin typeface="Gill Sans MT"/>
              </a:rPr>
              <a:t>Camera Center (0, 0, 0)</a:t>
            </a:r>
            <a:endParaRPr lang="en-US" sz="1800" b="0" u="none" strike="noStrike">
              <a:solidFill>
                <a:srgbClr val="000000"/>
              </a:solidFill>
              <a:effectLst/>
              <a:uFillTx/>
              <a:latin typeface="Arial"/>
            </a:endParaRPr>
          </a:p>
        </p:txBody>
      </p:sp>
      <p:graphicFrame>
        <p:nvGraphicFramePr>
          <p:cNvPr id="938" name="Object 10"/>
          <p:cNvGraphicFramePr/>
          <p:nvPr/>
        </p:nvGraphicFramePr>
        <p:xfrm>
          <a:off x="8101080" y="900000"/>
          <a:ext cx="1066320" cy="1333080"/>
        </p:xfrm>
        <a:graphic>
          <a:graphicData uri="http://schemas.openxmlformats.org/presentationml/2006/ole">
            <mc:AlternateContent xmlns:mc="http://schemas.openxmlformats.org/markup-compatibility/2006">
              <mc:Choice xmlns:v="urn:schemas-microsoft-com:vml" Requires="v">
                <p:oleObj r:id="rId3" imgW="0" imgH="0" progId="Equation.3">
                  <p:embed/>
                </p:oleObj>
              </mc:Choice>
              <mc:Fallback>
                <p:oleObj r:id="rId3" imgW="0" imgH="0" progId="Equation.3">
                  <p:embed/>
                  <p:pic>
                    <p:nvPicPr>
                      <p:cNvPr id="939" name="Object 10"/>
                      <p:cNvPicPr/>
                      <p:nvPr/>
                    </p:nvPicPr>
                    <p:blipFill>
                      <a:blip r:embed="rId4"/>
                      <a:stretch/>
                    </p:blipFill>
                    <p:spPr>
                      <a:xfrm>
                        <a:off x="8101080" y="900000"/>
                        <a:ext cx="1066320" cy="1333080"/>
                      </a:xfrm>
                      <a:prstGeom prst="rect">
                        <a:avLst/>
                      </a:prstGeom>
                      <a:noFill/>
                      <a:ln w="0">
                        <a:noFill/>
                      </a:ln>
                    </p:spPr>
                  </p:pic>
                </p:oleObj>
              </mc:Fallback>
            </mc:AlternateContent>
          </a:graphicData>
        </a:graphic>
      </p:graphicFrame>
      <p:sp>
        <p:nvSpPr>
          <p:cNvPr id="940" name="TextBox 11"/>
          <p:cNvSpPr/>
          <p:nvPr/>
        </p:nvSpPr>
        <p:spPr>
          <a:xfrm>
            <a:off x="7567560" y="838080"/>
            <a:ext cx="352800" cy="10152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6000" b="0" u="none" strike="noStrike">
                <a:solidFill>
                  <a:srgbClr val="FFC000"/>
                </a:solidFill>
                <a:effectLst/>
                <a:uFillTx/>
                <a:latin typeface="Gill Sans MT"/>
              </a:rPr>
              <a:t>.</a:t>
            </a:r>
            <a:endParaRPr lang="en-US" sz="6000" b="0" u="none" strike="noStrike">
              <a:solidFill>
                <a:srgbClr val="000000"/>
              </a:solidFill>
              <a:effectLst/>
              <a:uFillTx/>
              <a:latin typeface="Arial"/>
            </a:endParaRPr>
          </a:p>
        </p:txBody>
      </p:sp>
      <p:sp>
        <p:nvSpPr>
          <p:cNvPr id="941" name="TextBox 12"/>
          <p:cNvSpPr/>
          <p:nvPr/>
        </p:nvSpPr>
        <p:spPr>
          <a:xfrm>
            <a:off x="3412080" y="2964960"/>
            <a:ext cx="352800" cy="10152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6000" b="0" u="none" strike="noStrike">
                <a:solidFill>
                  <a:schemeClr val="dk2"/>
                </a:solidFill>
                <a:effectLst/>
                <a:uFillTx/>
                <a:latin typeface="Gill Sans MT"/>
              </a:rPr>
              <a:t>.</a:t>
            </a:r>
            <a:endParaRPr lang="en-US" sz="6000" b="0" u="none" strike="noStrike">
              <a:solidFill>
                <a:srgbClr val="000000"/>
              </a:solidFill>
              <a:effectLst/>
              <a:uFillTx/>
              <a:latin typeface="Arial"/>
            </a:endParaRPr>
          </a:p>
        </p:txBody>
      </p:sp>
      <p:cxnSp>
        <p:nvCxnSpPr>
          <p:cNvPr id="942" name="Straight Connector 13"/>
          <p:cNvCxnSpPr/>
          <p:nvPr/>
        </p:nvCxnSpPr>
        <p:spPr>
          <a:xfrm flipH="1">
            <a:off x="3886200" y="2619360"/>
            <a:ext cx="1752840" cy="360"/>
          </a:xfrm>
          <a:prstGeom prst="straightConnector1">
            <a:avLst/>
          </a:prstGeom>
          <a:ln w="28575">
            <a:solidFill>
              <a:srgbClr val="4472C4"/>
            </a:solidFill>
            <a:prstDash val="dash"/>
          </a:ln>
        </p:spPr>
      </p:cxnSp>
      <p:sp>
        <p:nvSpPr>
          <p:cNvPr id="943" name="TextBox 14"/>
          <p:cNvSpPr/>
          <p:nvPr/>
        </p:nvSpPr>
        <p:spPr>
          <a:xfrm>
            <a:off x="3710160" y="1897920"/>
            <a:ext cx="352800" cy="10152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6000" b="0" u="none" strike="noStrike">
                <a:solidFill>
                  <a:schemeClr val="dk1"/>
                </a:solidFill>
                <a:effectLst/>
                <a:uFillTx/>
                <a:latin typeface="Gill Sans MT"/>
              </a:rPr>
              <a:t>.</a:t>
            </a:r>
            <a:endParaRPr lang="en-US" sz="6000" b="0" u="none" strike="noStrike">
              <a:solidFill>
                <a:srgbClr val="000000"/>
              </a:solidFill>
              <a:effectLst/>
              <a:uFillTx/>
              <a:latin typeface="Arial"/>
            </a:endParaRPr>
          </a:p>
        </p:txBody>
      </p:sp>
      <p:sp>
        <p:nvSpPr>
          <p:cNvPr id="944" name="Oval 15"/>
          <p:cNvSpPr/>
          <p:nvPr/>
        </p:nvSpPr>
        <p:spPr>
          <a:xfrm>
            <a:off x="5457960" y="2114640"/>
            <a:ext cx="304560" cy="990360"/>
          </a:xfrm>
          <a:prstGeom prst="ellipse">
            <a:avLst/>
          </a:prstGeom>
          <a:solidFill>
            <a:schemeClr val="bg1">
              <a:lumMod val="65000"/>
            </a:schemeClr>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Gill Sans MT"/>
            </a:endParaRPr>
          </a:p>
        </p:txBody>
      </p:sp>
      <p:sp>
        <p:nvSpPr>
          <p:cNvPr id="945" name="TextBox 17"/>
          <p:cNvSpPr/>
          <p:nvPr/>
        </p:nvSpPr>
        <p:spPr>
          <a:xfrm>
            <a:off x="4724280" y="2274120"/>
            <a:ext cx="25488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f</a:t>
            </a:r>
            <a:endParaRPr lang="en-US" sz="1800" b="0" u="none" strike="noStrike">
              <a:solidFill>
                <a:srgbClr val="000000"/>
              </a:solidFill>
              <a:effectLst/>
              <a:uFillTx/>
              <a:latin typeface="Arial"/>
            </a:endParaRPr>
          </a:p>
        </p:txBody>
      </p:sp>
      <p:cxnSp>
        <p:nvCxnSpPr>
          <p:cNvPr id="946" name="Straight Connector 18"/>
          <p:cNvCxnSpPr/>
          <p:nvPr/>
        </p:nvCxnSpPr>
        <p:spPr>
          <a:xfrm>
            <a:off x="7760520" y="1616760"/>
            <a:ext cx="360" cy="991080"/>
          </a:xfrm>
          <a:prstGeom prst="straightConnector1">
            <a:avLst/>
          </a:prstGeom>
          <a:ln w="28575">
            <a:solidFill>
              <a:srgbClr val="000000"/>
            </a:solidFill>
            <a:prstDash val="dash"/>
          </a:ln>
        </p:spPr>
      </p:cxnSp>
      <p:cxnSp>
        <p:nvCxnSpPr>
          <p:cNvPr id="947" name="Straight Connector 19"/>
          <p:cNvCxnSpPr/>
          <p:nvPr/>
        </p:nvCxnSpPr>
        <p:spPr>
          <a:xfrm>
            <a:off x="5715000" y="2619360"/>
            <a:ext cx="2057760" cy="360"/>
          </a:xfrm>
          <a:prstGeom prst="straightConnector1">
            <a:avLst/>
          </a:prstGeom>
          <a:ln w="28575">
            <a:solidFill>
              <a:srgbClr val="000000"/>
            </a:solidFill>
            <a:prstDash val="dash"/>
          </a:ln>
        </p:spPr>
      </p:cxnSp>
      <p:sp>
        <p:nvSpPr>
          <p:cNvPr id="948" name="TextBox 20"/>
          <p:cNvSpPr/>
          <p:nvPr/>
        </p:nvSpPr>
        <p:spPr>
          <a:xfrm>
            <a:off x="6629400" y="2274120"/>
            <a:ext cx="31896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Z</a:t>
            </a:r>
            <a:endParaRPr lang="en-US" sz="1800" b="0" u="none" strike="noStrike">
              <a:solidFill>
                <a:srgbClr val="000000"/>
              </a:solidFill>
              <a:effectLst/>
              <a:uFillTx/>
              <a:latin typeface="Arial"/>
            </a:endParaRPr>
          </a:p>
        </p:txBody>
      </p:sp>
      <p:sp>
        <p:nvSpPr>
          <p:cNvPr id="949" name="TextBox 21"/>
          <p:cNvSpPr/>
          <p:nvPr/>
        </p:nvSpPr>
        <p:spPr>
          <a:xfrm>
            <a:off x="7713000" y="2314800"/>
            <a:ext cx="30456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Y</a:t>
            </a:r>
            <a:endParaRPr lang="en-US" sz="1800" b="0" u="none" strike="noStrike">
              <a:solidFill>
                <a:srgbClr val="000000"/>
              </a:solidFill>
              <a:effectLst/>
              <a:uFillTx/>
              <a:latin typeface="Arial"/>
            </a:endParaRPr>
          </a:p>
        </p:txBody>
      </p:sp>
      <p:graphicFrame>
        <p:nvGraphicFramePr>
          <p:cNvPr id="950" name="Object 3"/>
          <p:cNvGraphicFramePr/>
          <p:nvPr/>
        </p:nvGraphicFramePr>
        <p:xfrm>
          <a:off x="3462840" y="4239360"/>
          <a:ext cx="993240" cy="872640"/>
        </p:xfrm>
        <a:graphic>
          <a:graphicData uri="http://schemas.openxmlformats.org/presentationml/2006/ole">
            <mc:AlternateContent xmlns:mc="http://schemas.openxmlformats.org/markup-compatibility/2006">
              <mc:Choice xmlns:v="urn:schemas-microsoft-com:vml" Requires="v">
                <p:oleObj r:id="rId5" imgW="0" imgH="0" progId="Equation.3">
                  <p:embed/>
                </p:oleObj>
              </mc:Choice>
              <mc:Fallback>
                <p:oleObj r:id="rId5" imgW="0" imgH="0" progId="Equation.3">
                  <p:embed/>
                  <p:pic>
                    <p:nvPicPr>
                      <p:cNvPr id="951" name="Object 3"/>
                      <p:cNvPicPr/>
                      <p:nvPr/>
                    </p:nvPicPr>
                    <p:blipFill>
                      <a:blip r:embed="rId6"/>
                      <a:stretch/>
                    </p:blipFill>
                    <p:spPr>
                      <a:xfrm>
                        <a:off x="3462840" y="4239360"/>
                        <a:ext cx="993240" cy="872640"/>
                      </a:xfrm>
                      <a:prstGeom prst="rect">
                        <a:avLst/>
                      </a:prstGeom>
                      <a:noFill/>
                      <a:ln w="0">
                        <a:noFill/>
                      </a:ln>
                    </p:spPr>
                  </p:pic>
                </p:oleObj>
              </mc:Fallback>
            </mc:AlternateContent>
          </a:graphicData>
        </a:graphic>
      </p:graphicFrame>
      <p:sp>
        <p:nvSpPr>
          <p:cNvPr id="952" name="TextBox 5"/>
          <p:cNvSpPr/>
          <p:nvPr/>
        </p:nvSpPr>
        <p:spPr>
          <a:xfrm>
            <a:off x="5453280" y="1908720"/>
            <a:ext cx="352800" cy="10152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6000" b="0" u="none" strike="noStrike">
                <a:solidFill>
                  <a:schemeClr val="dk1"/>
                </a:solidFill>
                <a:effectLst/>
                <a:uFillTx/>
                <a:latin typeface="Gill Sans MT"/>
              </a:rPr>
              <a:t>.</a:t>
            </a:r>
            <a:endParaRPr lang="en-US" sz="6000" b="0" u="none" strike="noStrike">
              <a:solidFill>
                <a:srgbClr val="000000"/>
              </a:solidFill>
              <a:effectLst/>
              <a:uFillTx/>
              <a:latin typeface="Arial"/>
            </a:endParaRPr>
          </a:p>
        </p:txBody>
      </p:sp>
      <p:cxnSp>
        <p:nvCxnSpPr>
          <p:cNvPr id="953" name="Straight Arrow Connector 26"/>
          <p:cNvCxnSpPr/>
          <p:nvPr/>
        </p:nvCxnSpPr>
        <p:spPr>
          <a:xfrm flipH="1" flipV="1">
            <a:off x="7795800" y="1547640"/>
            <a:ext cx="305280" cy="1800"/>
          </a:xfrm>
          <a:prstGeom prst="straightConnector1">
            <a:avLst/>
          </a:prstGeom>
          <a:ln>
            <a:solidFill>
              <a:srgbClr val="000000"/>
            </a:solidFill>
            <a:tailEnd type="arrow" w="med" len="med"/>
          </a:ln>
        </p:spPr>
      </p:cxnSp>
      <p:cxnSp>
        <p:nvCxnSpPr>
          <p:cNvPr id="954" name="Straight Arrow Connector 27"/>
          <p:cNvCxnSpPr/>
          <p:nvPr/>
        </p:nvCxnSpPr>
        <p:spPr>
          <a:xfrm flipH="1" flipV="1">
            <a:off x="3582720" y="3762360"/>
            <a:ext cx="19080" cy="718560"/>
          </a:xfrm>
          <a:prstGeom prst="straightConnector1">
            <a:avLst/>
          </a:prstGeom>
          <a:ln>
            <a:solidFill>
              <a:srgbClr val="000000"/>
            </a:solidFill>
            <a:tailEnd type="arrow" w="med" len="med"/>
          </a:ln>
        </p:spPr>
      </p:cxnSp>
      <p:cxnSp>
        <p:nvCxnSpPr>
          <p:cNvPr id="955" name="Straight Connector 28"/>
          <p:cNvCxnSpPr/>
          <p:nvPr/>
        </p:nvCxnSpPr>
        <p:spPr>
          <a:xfrm flipH="1">
            <a:off x="3657600" y="3686040"/>
            <a:ext cx="228960" cy="360"/>
          </a:xfrm>
          <a:prstGeom prst="straightConnector1">
            <a:avLst/>
          </a:prstGeom>
          <a:ln w="28575">
            <a:solidFill>
              <a:srgbClr val="4472C4"/>
            </a:solidFill>
            <a:prstDash val="dash"/>
          </a:ln>
        </p:spPr>
      </p:cxnSp>
      <p:cxnSp>
        <p:nvCxnSpPr>
          <p:cNvPr id="956" name="Straight Connector 29"/>
          <p:cNvCxnSpPr/>
          <p:nvPr/>
        </p:nvCxnSpPr>
        <p:spPr>
          <a:xfrm>
            <a:off x="3886200" y="2619360"/>
            <a:ext cx="360" cy="1067040"/>
          </a:xfrm>
          <a:prstGeom prst="straightConnector1">
            <a:avLst/>
          </a:prstGeom>
          <a:ln w="28575">
            <a:solidFill>
              <a:srgbClr val="4472C4"/>
            </a:solidFill>
            <a:prstDash val="dash"/>
          </a:ln>
        </p:spPr>
      </p:cxnSp>
      <p:sp>
        <p:nvSpPr>
          <p:cNvPr id="957" name="TextBox 30"/>
          <p:cNvSpPr/>
          <p:nvPr/>
        </p:nvSpPr>
        <p:spPr>
          <a:xfrm>
            <a:off x="3809880" y="2924280"/>
            <a:ext cx="30132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V</a:t>
            </a:r>
            <a:endParaRPr lang="en-US" sz="1800" b="0" u="none" strike="noStrike">
              <a:solidFill>
                <a:srgbClr val="000000"/>
              </a:solidFill>
              <a:effectLst/>
              <a:uFillTx/>
              <a:latin typeface="Arial"/>
            </a:endParaRPr>
          </a:p>
        </p:txBody>
      </p:sp>
      <p:sp>
        <p:nvSpPr>
          <p:cNvPr id="958" name="TextBox 31"/>
          <p:cNvSpPr/>
          <p:nvPr/>
        </p:nvSpPr>
        <p:spPr>
          <a:xfrm>
            <a:off x="3581280" y="3624480"/>
            <a:ext cx="33012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i="1" u="none" strike="noStrike">
                <a:solidFill>
                  <a:schemeClr val="dk1"/>
                </a:solidFill>
                <a:effectLst/>
                <a:uFillTx/>
                <a:latin typeface="Gill Sans MT"/>
              </a:rPr>
              <a:t>U</a:t>
            </a:r>
            <a:endParaRPr lang="en-US" sz="1800" b="0" u="none" strike="noStrike">
              <a:solidFill>
                <a:srgbClr val="000000"/>
              </a:solidFill>
              <a:effectLst/>
              <a:uFillTx/>
              <a:latin typeface="Arial"/>
            </a:endParaRPr>
          </a:p>
        </p:txBody>
      </p:sp>
      <p:cxnSp>
        <p:nvCxnSpPr>
          <p:cNvPr id="959" name="Straight Connector 16"/>
          <p:cNvCxnSpPr>
            <a:stCxn id="936" idx="0"/>
          </p:cNvCxnSpPr>
          <p:nvPr/>
        </p:nvCxnSpPr>
        <p:spPr>
          <a:xfrm flipH="1">
            <a:off x="5638680" y="1560960"/>
            <a:ext cx="2109960" cy="1106280"/>
          </a:xfrm>
          <a:prstGeom prst="straightConnector1">
            <a:avLst/>
          </a:prstGeom>
          <a:ln w="28575">
            <a:solidFill>
              <a:srgbClr val="FF0000"/>
            </a:solidFill>
          </a:ln>
        </p:spPr>
      </p:cxnSp>
      <p:sp>
        <p:nvSpPr>
          <p:cNvPr id="960" name="TextBox 46"/>
          <p:cNvSpPr/>
          <p:nvPr/>
        </p:nvSpPr>
        <p:spPr>
          <a:xfrm>
            <a:off x="3079440" y="5172840"/>
            <a:ext cx="2138040" cy="645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1" u="none" strike="noStrike">
                <a:solidFill>
                  <a:schemeClr val="dk1"/>
                </a:solidFill>
                <a:effectLst/>
                <a:uFillTx/>
                <a:latin typeface="Gill Sans MT"/>
              </a:rPr>
              <a:t>p</a:t>
            </a:r>
            <a:r>
              <a:rPr lang="en-US" sz="1800" b="0" u="none" strike="noStrike">
                <a:solidFill>
                  <a:schemeClr val="dk1"/>
                </a:solidFill>
                <a:effectLst/>
                <a:uFillTx/>
                <a:latin typeface="Gill Sans MT"/>
              </a:rPr>
              <a:t> = distance from image center</a:t>
            </a:r>
            <a:endParaRPr lang="en-US" sz="1800" b="0" u="none" strike="noStrike">
              <a:solidFill>
                <a:srgbClr val="000000"/>
              </a:solidFill>
              <a:effectLst/>
              <a:uFillTx/>
              <a:latin typeface="Arial"/>
            </a:endParaRPr>
          </a:p>
        </p:txBody>
      </p:sp>
      <p:sp>
        <p:nvSpPr>
          <p:cNvPr id="961" name="TextBox 47"/>
          <p:cNvSpPr/>
          <p:nvPr/>
        </p:nvSpPr>
        <p:spPr>
          <a:xfrm>
            <a:off x="3623040" y="1605960"/>
            <a:ext cx="1066320" cy="923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1800" b="0" u="none" strike="noStrike">
                <a:solidFill>
                  <a:schemeClr val="dk1"/>
                </a:solidFill>
                <a:effectLst/>
                <a:uFillTx/>
                <a:latin typeface="Gill Sans MT"/>
              </a:rPr>
              <a:t>Image center (</a:t>
            </a:r>
            <a:r>
              <a:rPr lang="en-US" sz="1800" b="0" i="1" u="none" strike="noStrike">
                <a:solidFill>
                  <a:schemeClr val="dk1"/>
                </a:solidFill>
                <a:effectLst/>
                <a:uFillTx/>
                <a:latin typeface="Gill Sans MT"/>
              </a:rPr>
              <a:t>u</a:t>
            </a:r>
            <a:r>
              <a:rPr lang="en-US" sz="1800" b="0" i="1" u="none" strike="noStrike" baseline="-25000">
                <a:solidFill>
                  <a:schemeClr val="dk1"/>
                </a:solidFill>
                <a:effectLst/>
                <a:uFillTx/>
                <a:latin typeface="Gill Sans MT"/>
              </a:rPr>
              <a:t>0</a:t>
            </a:r>
            <a:r>
              <a:rPr lang="en-US" sz="1800" b="0" u="none" strike="noStrike">
                <a:solidFill>
                  <a:schemeClr val="dk1"/>
                </a:solidFill>
                <a:effectLst/>
                <a:uFillTx/>
                <a:latin typeface="Gill Sans MT"/>
              </a:rPr>
              <a:t>, </a:t>
            </a:r>
            <a:r>
              <a:rPr lang="en-US" sz="1800" b="0" i="1" u="none" strike="noStrike">
                <a:solidFill>
                  <a:schemeClr val="dk1"/>
                </a:solidFill>
                <a:effectLst/>
                <a:uFillTx/>
                <a:latin typeface="Gill Sans MT"/>
              </a:rPr>
              <a:t>v</a:t>
            </a:r>
            <a:r>
              <a:rPr lang="en-US" sz="1800" b="0" i="1" u="none" strike="noStrike" baseline="-25000">
                <a:solidFill>
                  <a:schemeClr val="dk1"/>
                </a:solidFill>
                <a:effectLst/>
                <a:uFillTx/>
                <a:latin typeface="Gill Sans MT"/>
              </a:rPr>
              <a:t>0</a:t>
            </a:r>
            <a:r>
              <a:rPr lang="en-US" sz="1800" b="0" u="none" strike="noStrike">
                <a:solidFill>
                  <a:schemeClr val="dk1"/>
                </a:solidFill>
                <a:effectLst/>
                <a:uFillTx/>
                <a:latin typeface="Gill Sans MT"/>
              </a:rPr>
              <a:t>)</a:t>
            </a:r>
            <a:endParaRPr lang="en-US" sz="1800" b="0" u="none" strike="noStrike">
              <a:solidFill>
                <a:srgbClr val="000000"/>
              </a:solidFill>
              <a:effectLst/>
              <a:uFillTx/>
              <a:latin typeface="Arial"/>
            </a:endParaRPr>
          </a:p>
        </p:txBody>
      </p:sp>
      <p:sp>
        <p:nvSpPr>
          <p:cNvPr id="962" name="Object 3"/>
          <p:cNvSpPr/>
          <p:nvPr/>
        </p:nvSpPr>
        <p:spPr>
          <a:xfrm>
            <a:off x="6168960" y="4600440"/>
            <a:ext cx="1973880" cy="872640"/>
          </a:xfrm>
          <a:prstGeom prst="rect">
            <a:avLst/>
          </a:prstGeom>
          <a:blipFill rotWithShape="0">
            <a:blip r:embed="rId7"/>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963" name="Object 3"/>
          <p:cNvSpPr/>
          <p:nvPr/>
        </p:nvSpPr>
        <p:spPr>
          <a:xfrm>
            <a:off x="8464680" y="4600440"/>
            <a:ext cx="1846800" cy="872640"/>
          </a:xfrm>
          <a:prstGeom prst="rect">
            <a:avLst/>
          </a:prstGeom>
          <a:blipFill rotWithShape="0">
            <a:blip r:embed="rId8"/>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4"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4000" b="1" u="none" strike="noStrike">
                <a:solidFill>
                  <a:schemeClr val="dk1"/>
                </a:solidFill>
                <a:effectLst/>
                <a:uFillTx/>
                <a:latin typeface="Gill Sans MT"/>
              </a:rPr>
              <a:t>Remove assumption: known optical center</a:t>
            </a:r>
          </a:p>
        </p:txBody>
      </p:sp>
      <p:sp>
        <p:nvSpPr>
          <p:cNvPr id="965"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sp>
        <p:nvSpPr>
          <p:cNvPr id="966" name="Object 7"/>
          <p:cNvSpPr/>
          <p:nvPr/>
        </p:nvSpPr>
        <p:spPr>
          <a:xfrm>
            <a:off x="6213240" y="3265560"/>
            <a:ext cx="5023800" cy="197604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967" name="Rectangle 8"/>
          <p:cNvSpPr/>
          <p:nvPr/>
        </p:nvSpPr>
        <p:spPr>
          <a:xfrm>
            <a:off x="7618320" y="3407760"/>
            <a:ext cx="1679760" cy="1371240"/>
          </a:xfrm>
          <a:prstGeom prst="rect">
            <a:avLst/>
          </a:prstGeom>
          <a:noFill/>
          <a:ln w="25400">
            <a:solidFill>
              <a:srgbClr val="FF0000"/>
            </a:solidFill>
            <a:prstDash val="dash"/>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968" name="TextBox 9"/>
          <p:cNvSpPr/>
          <p:nvPr/>
        </p:nvSpPr>
        <p:spPr>
          <a:xfrm>
            <a:off x="3033720" y="1676520"/>
            <a:ext cx="2835360" cy="11383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Intrinsic Assumptions</a:t>
            </a:r>
            <a:endParaRPr lang="en-US" sz="24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400" b="0" u="none" strike="noStrike">
                <a:solidFill>
                  <a:srgbClr val="000000"/>
                </a:solidFill>
                <a:effectLst/>
                <a:uFillTx/>
                <a:latin typeface="Gill Sans MT"/>
              </a:rPr>
              <a:t> </a:t>
            </a:r>
            <a:r>
              <a:rPr lang="en-US" sz="2000" b="0" u="none" strike="noStrike">
                <a:solidFill>
                  <a:srgbClr val="000000"/>
                </a:solidFill>
                <a:effectLst/>
                <a:uFillTx/>
                <a:latin typeface="Gill Sans MT"/>
              </a:rPr>
              <a:t>Unit aspect ratio</a:t>
            </a:r>
            <a:endParaRPr lang="en-US" sz="20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No skew</a:t>
            </a:r>
            <a:endParaRPr lang="en-US" sz="2000" b="0" u="none" strike="noStrike">
              <a:solidFill>
                <a:srgbClr val="000000"/>
              </a:solidFill>
              <a:effectLst/>
              <a:uFillTx/>
              <a:latin typeface="Arial"/>
            </a:endParaRPr>
          </a:p>
        </p:txBody>
      </p:sp>
      <p:sp>
        <p:nvSpPr>
          <p:cNvPr id="969" name="TextBox 10"/>
          <p:cNvSpPr/>
          <p:nvPr/>
        </p:nvSpPr>
        <p:spPr>
          <a:xfrm>
            <a:off x="6086520" y="1676520"/>
            <a:ext cx="2912400" cy="10767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Extrinsic Assumptions</a:t>
            </a:r>
            <a:endParaRPr lang="en-US" sz="24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No rotation</a:t>
            </a:r>
            <a:endParaRPr lang="en-US" sz="20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Camera at (0,0,0)</a:t>
            </a:r>
            <a:endParaRPr lang="en-US" sz="2000" b="0" u="none" strike="noStrike">
              <a:solidFill>
                <a:srgbClr val="000000"/>
              </a:solidFill>
              <a:effectLst/>
              <a:uFillTx/>
              <a:latin typeface="Arial"/>
            </a:endParaRPr>
          </a:p>
        </p:txBody>
      </p:sp>
      <p:sp>
        <p:nvSpPr>
          <p:cNvPr id="970" name="Right Arrow 11"/>
          <p:cNvSpPr/>
          <p:nvPr/>
        </p:nvSpPr>
        <p:spPr>
          <a:xfrm>
            <a:off x="5638680" y="3962520"/>
            <a:ext cx="456840" cy="30456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rgbClr val="FFFFFF"/>
              </a:solidFill>
              <a:effectLst/>
              <a:uFillTx/>
              <a:latin typeface="Gill Sans MT"/>
            </a:endParaRPr>
          </a:p>
        </p:txBody>
      </p:sp>
      <p:sp>
        <p:nvSpPr>
          <p:cNvPr id="971" name="Line 9"/>
          <p:cNvSpPr/>
          <p:nvPr/>
        </p:nvSpPr>
        <p:spPr>
          <a:xfrm flipV="1">
            <a:off x="8498520" y="2970000"/>
            <a:ext cx="381240" cy="381240"/>
          </a:xfrm>
          <a:prstGeom prst="line">
            <a:avLst/>
          </a:prstGeom>
          <a:ln w="25400">
            <a:solidFill>
              <a:srgbClr val="FF0000"/>
            </a:solidFill>
            <a:prstDash val="dash"/>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972" name="Text Box 10"/>
          <p:cNvSpPr/>
          <p:nvPr/>
        </p:nvSpPr>
        <p:spPr>
          <a:xfrm>
            <a:off x="8879760" y="2589480"/>
            <a:ext cx="350640" cy="3693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rgbClr val="000000"/>
                </a:solidFill>
                <a:effectLst/>
                <a:uFillTx/>
                <a:latin typeface="Gill Sans MT"/>
              </a:rPr>
              <a:t>K</a:t>
            </a:r>
            <a:endParaRPr lang="en-US" sz="1800" b="0" u="none" strike="noStrike">
              <a:solidFill>
                <a:srgbClr val="000000"/>
              </a:solidFill>
              <a:effectLst/>
              <a:uFillTx/>
              <a:latin typeface="Arial"/>
            </a:endParaRPr>
          </a:p>
        </p:txBody>
      </p:sp>
      <p:sp>
        <p:nvSpPr>
          <p:cNvPr id="973" name="Object 4"/>
          <p:cNvSpPr/>
          <p:nvPr/>
        </p:nvSpPr>
        <p:spPr>
          <a:xfrm>
            <a:off x="2778120" y="3834720"/>
            <a:ext cx="2817360" cy="67428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4"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4000" b="1" u="none" strike="noStrike">
                <a:solidFill>
                  <a:schemeClr val="dk1"/>
                </a:solidFill>
                <a:effectLst/>
                <a:uFillTx/>
                <a:latin typeface="Gill Sans MT"/>
              </a:rPr>
              <a:t>Remove assumption: equal aspect ratio</a:t>
            </a:r>
          </a:p>
        </p:txBody>
      </p:sp>
      <p:sp>
        <p:nvSpPr>
          <p:cNvPr id="975"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sp>
        <p:nvSpPr>
          <p:cNvPr id="976" name="Object 7"/>
          <p:cNvSpPr/>
          <p:nvPr/>
        </p:nvSpPr>
        <p:spPr>
          <a:xfrm>
            <a:off x="6215400" y="3267000"/>
            <a:ext cx="5374080" cy="194904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977" name="TextBox 9"/>
          <p:cNvSpPr/>
          <p:nvPr/>
        </p:nvSpPr>
        <p:spPr>
          <a:xfrm>
            <a:off x="3033720" y="1676520"/>
            <a:ext cx="2835360" cy="7689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Intrinsic Assumptions</a:t>
            </a:r>
            <a:endParaRPr lang="en-US" sz="24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No skew</a:t>
            </a:r>
            <a:endParaRPr lang="en-US" sz="2000" b="0" u="none" strike="noStrike">
              <a:solidFill>
                <a:srgbClr val="000000"/>
              </a:solidFill>
              <a:effectLst/>
              <a:uFillTx/>
              <a:latin typeface="Arial"/>
            </a:endParaRPr>
          </a:p>
        </p:txBody>
      </p:sp>
      <p:sp>
        <p:nvSpPr>
          <p:cNvPr id="978" name="TextBox 10"/>
          <p:cNvSpPr/>
          <p:nvPr/>
        </p:nvSpPr>
        <p:spPr>
          <a:xfrm>
            <a:off x="6086520" y="1676520"/>
            <a:ext cx="2912400" cy="10767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Extrinsic Assumptions</a:t>
            </a:r>
            <a:endParaRPr lang="en-US" sz="24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No rotation</a:t>
            </a:r>
            <a:endParaRPr lang="en-US" sz="20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Camera at (0,0,0)</a:t>
            </a:r>
            <a:endParaRPr lang="en-US" sz="2000" b="0" u="none" strike="noStrike">
              <a:solidFill>
                <a:srgbClr val="000000"/>
              </a:solidFill>
              <a:effectLst/>
              <a:uFillTx/>
              <a:latin typeface="Arial"/>
            </a:endParaRPr>
          </a:p>
        </p:txBody>
      </p:sp>
      <p:sp>
        <p:nvSpPr>
          <p:cNvPr id="979" name="Right Arrow 11"/>
          <p:cNvSpPr/>
          <p:nvPr/>
        </p:nvSpPr>
        <p:spPr>
          <a:xfrm>
            <a:off x="5639760" y="3962520"/>
            <a:ext cx="456840" cy="30456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rgbClr val="FFFFFF"/>
              </a:solidFill>
              <a:effectLst/>
              <a:uFillTx/>
              <a:latin typeface="Gill Sans MT"/>
            </a:endParaRPr>
          </a:p>
        </p:txBody>
      </p:sp>
      <p:sp>
        <p:nvSpPr>
          <p:cNvPr id="980" name="Object 4"/>
          <p:cNvSpPr/>
          <p:nvPr/>
        </p:nvSpPr>
        <p:spPr>
          <a:xfrm>
            <a:off x="2778120" y="3834720"/>
            <a:ext cx="2817360" cy="67428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981" name="Rectangle 8"/>
          <p:cNvSpPr/>
          <p:nvPr/>
        </p:nvSpPr>
        <p:spPr>
          <a:xfrm>
            <a:off x="7612560" y="3452040"/>
            <a:ext cx="1916640" cy="1371240"/>
          </a:xfrm>
          <a:prstGeom prst="rect">
            <a:avLst/>
          </a:prstGeom>
          <a:noFill/>
          <a:ln w="25400">
            <a:solidFill>
              <a:srgbClr val="FF0000"/>
            </a:solidFill>
            <a:prstDash val="dash"/>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2"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rmAutofit/>
          </a:bodyPr>
          <a:lstStyle/>
          <a:p>
            <a:pPr indent="0" algn="l" defTabSz="914400">
              <a:lnSpc>
                <a:spcPct val="90000"/>
              </a:lnSpc>
              <a:buNone/>
            </a:pPr>
            <a:r>
              <a:rPr lang="en-US" sz="4000" b="1" u="none" strike="noStrike">
                <a:solidFill>
                  <a:schemeClr val="dk1"/>
                </a:solidFill>
                <a:effectLst/>
                <a:uFillTx/>
                <a:latin typeface="Gill Sans MT"/>
              </a:rPr>
              <a:t>Remove assumption: non-skewed pixels</a:t>
            </a:r>
          </a:p>
        </p:txBody>
      </p:sp>
      <p:sp>
        <p:nvSpPr>
          <p:cNvPr id="983"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sp>
        <p:nvSpPr>
          <p:cNvPr id="984" name="TextBox 9"/>
          <p:cNvSpPr/>
          <p:nvPr/>
        </p:nvSpPr>
        <p:spPr>
          <a:xfrm>
            <a:off x="3033720" y="1676520"/>
            <a:ext cx="2835360" cy="4611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Intrinsic Assumptions</a:t>
            </a:r>
            <a:endParaRPr lang="en-US" sz="2400" b="0" u="none" strike="noStrike">
              <a:solidFill>
                <a:srgbClr val="000000"/>
              </a:solidFill>
              <a:effectLst/>
              <a:uFillTx/>
              <a:latin typeface="Arial"/>
            </a:endParaRPr>
          </a:p>
        </p:txBody>
      </p:sp>
      <p:sp>
        <p:nvSpPr>
          <p:cNvPr id="985" name="TextBox 10"/>
          <p:cNvSpPr/>
          <p:nvPr/>
        </p:nvSpPr>
        <p:spPr>
          <a:xfrm>
            <a:off x="6086520" y="1676520"/>
            <a:ext cx="2912400" cy="10767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Extrinsic Assumptions</a:t>
            </a:r>
            <a:endParaRPr lang="en-US" sz="24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No rotation</a:t>
            </a:r>
            <a:endParaRPr lang="en-US" sz="20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Camera at (0,0,0)</a:t>
            </a:r>
            <a:endParaRPr lang="en-US" sz="2000" b="0" u="none" strike="noStrike">
              <a:solidFill>
                <a:srgbClr val="000000"/>
              </a:solidFill>
              <a:effectLst/>
              <a:uFillTx/>
              <a:latin typeface="Arial"/>
            </a:endParaRPr>
          </a:p>
        </p:txBody>
      </p:sp>
      <p:sp>
        <p:nvSpPr>
          <p:cNvPr id="986" name="TextBox 8"/>
          <p:cNvSpPr/>
          <p:nvPr/>
        </p:nvSpPr>
        <p:spPr>
          <a:xfrm>
            <a:off x="3033720" y="5894280"/>
            <a:ext cx="571896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Note: different books use different notation for parameters</a:t>
            </a:r>
            <a:endParaRPr lang="en-US" sz="1800" b="0" u="none" strike="noStrike">
              <a:solidFill>
                <a:srgbClr val="000000"/>
              </a:solidFill>
              <a:effectLst/>
              <a:uFillTx/>
              <a:latin typeface="Arial"/>
            </a:endParaRPr>
          </a:p>
        </p:txBody>
      </p:sp>
      <p:sp>
        <p:nvSpPr>
          <p:cNvPr id="987" name="Object 4"/>
          <p:cNvSpPr/>
          <p:nvPr/>
        </p:nvSpPr>
        <p:spPr>
          <a:xfrm>
            <a:off x="2778120" y="3834720"/>
            <a:ext cx="2817360" cy="6742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988" name="Object 7"/>
          <p:cNvSpPr/>
          <p:nvPr/>
        </p:nvSpPr>
        <p:spPr>
          <a:xfrm>
            <a:off x="6215400" y="3267000"/>
            <a:ext cx="5374080" cy="194904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989" name="Right Arrow 11"/>
          <p:cNvSpPr/>
          <p:nvPr/>
        </p:nvSpPr>
        <p:spPr>
          <a:xfrm>
            <a:off x="5639760" y="3962520"/>
            <a:ext cx="456840" cy="30456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rgbClr val="FFFFFF"/>
              </a:solidFill>
              <a:effectLst/>
              <a:uFillTx/>
              <a:latin typeface="Gill Sans MT"/>
            </a:endParaRPr>
          </a:p>
        </p:txBody>
      </p:sp>
      <p:sp>
        <p:nvSpPr>
          <p:cNvPr id="990" name="Rectangle 8"/>
          <p:cNvSpPr/>
          <p:nvPr/>
        </p:nvSpPr>
        <p:spPr>
          <a:xfrm>
            <a:off x="7612560" y="3452040"/>
            <a:ext cx="1916640" cy="1371240"/>
          </a:xfrm>
          <a:prstGeom prst="rect">
            <a:avLst/>
          </a:prstGeom>
          <a:noFill/>
          <a:ln w="25400">
            <a:solidFill>
              <a:srgbClr val="FF0000"/>
            </a:solidFill>
            <a:prstDash val="dash"/>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1"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Oriented and Translated Camera</a:t>
            </a:r>
          </a:p>
        </p:txBody>
      </p:sp>
      <p:sp>
        <p:nvSpPr>
          <p:cNvPr id="992"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pic>
        <p:nvPicPr>
          <p:cNvPr id="993" name="Picture 2"/>
          <p:cNvPicPr/>
          <p:nvPr/>
        </p:nvPicPr>
        <p:blipFill>
          <a:blip r:embed="rId3"/>
          <a:stretch/>
        </p:blipFill>
        <p:spPr>
          <a:xfrm>
            <a:off x="2133720" y="2286000"/>
            <a:ext cx="6629040" cy="2752200"/>
          </a:xfrm>
          <a:prstGeom prst="rect">
            <a:avLst/>
          </a:prstGeom>
          <a:noFill/>
          <a:ln w="9525">
            <a:noFill/>
          </a:ln>
        </p:spPr>
      </p:pic>
      <p:sp>
        <p:nvSpPr>
          <p:cNvPr id="994" name="Line 12"/>
          <p:cNvSpPr/>
          <p:nvPr/>
        </p:nvSpPr>
        <p:spPr>
          <a:xfrm flipV="1">
            <a:off x="8839080" y="2209680"/>
            <a:ext cx="152280" cy="121608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995" name="Line 13"/>
          <p:cNvSpPr/>
          <p:nvPr/>
        </p:nvSpPr>
        <p:spPr>
          <a:xfrm flipH="1">
            <a:off x="8229600" y="3429000"/>
            <a:ext cx="609480" cy="30456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996" name="Line 14"/>
          <p:cNvSpPr/>
          <p:nvPr/>
        </p:nvSpPr>
        <p:spPr>
          <a:xfrm>
            <a:off x="8839080" y="3429000"/>
            <a:ext cx="762120" cy="22860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997" name="Text Box 15"/>
          <p:cNvSpPr/>
          <p:nvPr/>
        </p:nvSpPr>
        <p:spPr>
          <a:xfrm>
            <a:off x="8839080" y="3657600"/>
            <a:ext cx="183960" cy="36648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endParaRPr lang="en-US" sz="1800" b="0" u="none" strike="noStrike">
              <a:solidFill>
                <a:srgbClr val="000000"/>
              </a:solidFill>
              <a:effectLst/>
              <a:uFillTx/>
              <a:latin typeface="Gill Sans MT"/>
            </a:endParaRPr>
          </a:p>
        </p:txBody>
      </p:sp>
      <p:sp>
        <p:nvSpPr>
          <p:cNvPr id="998" name="Text Box 16"/>
          <p:cNvSpPr/>
          <p:nvPr/>
        </p:nvSpPr>
        <p:spPr>
          <a:xfrm>
            <a:off x="8763120" y="3489480"/>
            <a:ext cx="52812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O</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999" name="Text Box 17"/>
          <p:cNvSpPr/>
          <p:nvPr/>
        </p:nvSpPr>
        <p:spPr>
          <a:xfrm>
            <a:off x="8077320" y="3962520"/>
            <a:ext cx="3744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i</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1000" name="Text Box 18"/>
          <p:cNvSpPr/>
          <p:nvPr/>
        </p:nvSpPr>
        <p:spPr>
          <a:xfrm>
            <a:off x="9144000" y="3048120"/>
            <a:ext cx="4392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k</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1001" name="Text Box 19"/>
          <p:cNvSpPr/>
          <p:nvPr/>
        </p:nvSpPr>
        <p:spPr>
          <a:xfrm>
            <a:off x="8915400" y="2133720"/>
            <a:ext cx="3744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j</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cxnSp>
        <p:nvCxnSpPr>
          <p:cNvPr id="1002" name="Straight Arrow Connector 16"/>
          <p:cNvCxnSpPr>
            <a:endCxn id="994" idx="0"/>
          </p:cNvCxnSpPr>
          <p:nvPr/>
        </p:nvCxnSpPr>
        <p:spPr>
          <a:xfrm flipV="1">
            <a:off x="5105160" y="2209680"/>
            <a:ext cx="3810240" cy="1448280"/>
          </a:xfrm>
          <a:prstGeom prst="straightConnector1">
            <a:avLst/>
          </a:prstGeom>
          <a:ln w="38100">
            <a:solidFill>
              <a:srgbClr val="4472C4"/>
            </a:solidFill>
            <a:tailEnd type="arrow" w="med" len="med"/>
          </a:ln>
        </p:spPr>
      </p:cxnSp>
      <p:sp>
        <p:nvSpPr>
          <p:cNvPr id="1003" name="TextBox 17"/>
          <p:cNvSpPr/>
          <p:nvPr/>
        </p:nvSpPr>
        <p:spPr>
          <a:xfrm>
            <a:off x="7467480" y="2971800"/>
            <a:ext cx="351000" cy="58428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3200" b="1" u="none" strike="noStrike">
                <a:solidFill>
                  <a:srgbClr val="1F497D"/>
                </a:solidFill>
                <a:effectLst/>
                <a:uFillTx/>
                <a:latin typeface="Gill Sans MT"/>
              </a:rPr>
              <a:t>t</a:t>
            </a:r>
            <a:endParaRPr lang="en-US" sz="3200" b="0" u="none" strike="noStrike">
              <a:solidFill>
                <a:srgbClr val="000000"/>
              </a:solidFill>
              <a:effectLst/>
              <a:uFillTx/>
              <a:latin typeface="Arial"/>
            </a:endParaRPr>
          </a:p>
        </p:txBody>
      </p:sp>
      <p:sp>
        <p:nvSpPr>
          <p:cNvPr id="1004" name="Curved Left Arrow 21"/>
          <p:cNvSpPr/>
          <p:nvPr/>
        </p:nvSpPr>
        <p:spPr>
          <a:xfrm rot="19926600">
            <a:off x="9567720" y="1749240"/>
            <a:ext cx="739440" cy="1723680"/>
          </a:xfrm>
          <a:prstGeom prst="curvedLeftArrow">
            <a:avLst>
              <a:gd name="adj1" fmla="val 25000"/>
              <a:gd name="adj2" fmla="val 50000"/>
              <a:gd name="adj3" fmla="val 25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rgbClr val="000000"/>
              </a:solidFill>
              <a:effectLst/>
              <a:uFillTx/>
              <a:latin typeface="Gill Sans MT"/>
            </a:endParaRPr>
          </a:p>
        </p:txBody>
      </p:sp>
      <p:sp>
        <p:nvSpPr>
          <p:cNvPr id="1005" name="TextBox 22"/>
          <p:cNvSpPr/>
          <p:nvPr/>
        </p:nvSpPr>
        <p:spPr>
          <a:xfrm>
            <a:off x="9296280" y="1219320"/>
            <a:ext cx="461520" cy="58428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3200" b="1" u="none" strike="noStrike">
                <a:solidFill>
                  <a:srgbClr val="1F497D"/>
                </a:solidFill>
                <a:effectLst/>
                <a:uFillTx/>
                <a:latin typeface="Gill Sans MT"/>
              </a:rPr>
              <a:t>R</a:t>
            </a:r>
            <a:endParaRPr lang="en-US" sz="3200" b="0" u="none" strike="noStrike">
              <a:solidFill>
                <a:srgbClr val="000000"/>
              </a:solidFill>
              <a:effectLst/>
              <a:uFillTx/>
              <a:latin typeface="Arial"/>
            </a:endParaRPr>
          </a:p>
        </p:txBody>
      </p:sp>
      <p:sp>
        <p:nvSpPr>
          <p:cNvPr id="1006" name="TextBox 15"/>
          <p:cNvSpPr/>
          <p:nvPr/>
        </p:nvSpPr>
        <p:spPr>
          <a:xfrm>
            <a:off x="7673400" y="2777040"/>
            <a:ext cx="380520" cy="38052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X</a:t>
            </a:r>
            <a:endParaRPr lang="en-US" sz="1800" b="0" u="none" strike="noStrike">
              <a:solidFill>
                <a:srgbClr val="000000"/>
              </a:solidFill>
              <a:effectLst/>
              <a:uFillTx/>
              <a:latin typeface="Arial"/>
            </a:endParaRPr>
          </a:p>
        </p:txBody>
      </p:sp>
      <p:sp>
        <p:nvSpPr>
          <p:cNvPr id="1007" name="TextBox 17"/>
          <p:cNvSpPr/>
          <p:nvPr/>
        </p:nvSpPr>
        <p:spPr>
          <a:xfrm>
            <a:off x="2286000" y="3989880"/>
            <a:ext cx="401400" cy="36900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x</a:t>
            </a:r>
            <a:endParaRPr lang="en-US" sz="1800" b="0" u="none" strike="noStrike">
              <a:solidFill>
                <a:srgbClr val="000000"/>
              </a:solidFill>
              <a:effectLst/>
              <a:uFillTx/>
              <a:latin typeface="Aria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8"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Allow camera translation</a:t>
            </a:r>
          </a:p>
        </p:txBody>
      </p:sp>
      <p:sp>
        <p:nvSpPr>
          <p:cNvPr id="1009"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sp>
        <p:nvSpPr>
          <p:cNvPr id="1010" name="Object 4"/>
          <p:cNvSpPr/>
          <p:nvPr/>
        </p:nvSpPr>
        <p:spPr>
          <a:xfrm>
            <a:off x="1828800" y="3809880"/>
            <a:ext cx="2777760" cy="6742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011" name="Object 7"/>
          <p:cNvSpPr/>
          <p:nvPr/>
        </p:nvSpPr>
        <p:spPr>
          <a:xfrm>
            <a:off x="5451480" y="3267000"/>
            <a:ext cx="6658200" cy="194904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012" name="TextBox 6"/>
          <p:cNvSpPr/>
          <p:nvPr/>
        </p:nvSpPr>
        <p:spPr>
          <a:xfrm>
            <a:off x="2286000" y="1676520"/>
            <a:ext cx="2835360" cy="4611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Intrinsic Assumptions</a:t>
            </a:r>
            <a:endParaRPr lang="en-US" sz="2400" b="0" u="none" strike="noStrike">
              <a:solidFill>
                <a:srgbClr val="000000"/>
              </a:solidFill>
              <a:effectLst/>
              <a:uFillTx/>
              <a:latin typeface="Arial"/>
            </a:endParaRPr>
          </a:p>
        </p:txBody>
      </p:sp>
      <p:sp>
        <p:nvSpPr>
          <p:cNvPr id="1013" name="TextBox 7"/>
          <p:cNvSpPr/>
          <p:nvPr/>
        </p:nvSpPr>
        <p:spPr>
          <a:xfrm>
            <a:off x="6086520" y="1676520"/>
            <a:ext cx="2912400" cy="10767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Extrinsic Assumptions</a:t>
            </a:r>
            <a:endParaRPr lang="en-US" sz="2400" b="0" u="none" strike="noStrike">
              <a:solidFill>
                <a:srgbClr val="000000"/>
              </a:solidFill>
              <a:effectLst/>
              <a:uFillTx/>
              <a:latin typeface="Arial"/>
            </a:endParaRPr>
          </a:p>
          <a:p>
            <a:pPr indent="-216000" defTabSz="914400">
              <a:lnSpc>
                <a:spcPct val="100000"/>
              </a:lnSpc>
              <a:buClr>
                <a:srgbClr val="000000"/>
              </a:buClr>
              <a:buFont typeface="Arial"/>
              <a:buChar char="•"/>
            </a:pPr>
            <a:r>
              <a:rPr lang="en-US" sz="2000" b="0" u="none" strike="noStrike">
                <a:solidFill>
                  <a:srgbClr val="000000"/>
                </a:solidFill>
                <a:effectLst/>
                <a:uFillTx/>
                <a:latin typeface="Gill Sans MT"/>
              </a:rPr>
              <a:t> No rotation</a:t>
            </a:r>
            <a:endParaRPr lang="en-US" sz="2000" b="0" u="none" strike="noStrike">
              <a:solidFill>
                <a:srgbClr val="000000"/>
              </a:solidFill>
              <a:effectLst/>
              <a:uFillTx/>
              <a:latin typeface="Arial"/>
            </a:endParaRPr>
          </a:p>
          <a:p>
            <a:pPr defTabSz="914400">
              <a:lnSpc>
                <a:spcPct val="100000"/>
              </a:lnSpc>
            </a:pPr>
            <a:endParaRPr lang="en-US" sz="2000" b="0" u="none" strike="noStrike">
              <a:solidFill>
                <a:srgbClr val="000000"/>
              </a:solidFill>
              <a:effectLst/>
              <a:uFillTx/>
              <a:latin typeface="Arial"/>
            </a:endParaRPr>
          </a:p>
        </p:txBody>
      </p:sp>
      <p:sp>
        <p:nvSpPr>
          <p:cNvPr id="1014" name="Right Arrow 8"/>
          <p:cNvSpPr/>
          <p:nvPr/>
        </p:nvSpPr>
        <p:spPr>
          <a:xfrm>
            <a:off x="4800600" y="3962520"/>
            <a:ext cx="456840" cy="30456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rgbClr val="FFFFFF"/>
              </a:solidFill>
              <a:effectLst/>
              <a:uFillTx/>
              <a:latin typeface="Gill Sans MT"/>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5"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3600" b="1" u="none" strike="noStrike">
                <a:solidFill>
                  <a:schemeClr val="dk1"/>
                </a:solidFill>
                <a:effectLst/>
                <a:uFillTx/>
                <a:latin typeface="Gill Sans MT"/>
              </a:rPr>
              <a:t>3D Rotation of Points</a:t>
            </a:r>
          </a:p>
        </p:txBody>
      </p:sp>
      <p:sp>
        <p:nvSpPr>
          <p:cNvPr id="1016"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1017" name="Text Box 3"/>
          <p:cNvSpPr/>
          <p:nvPr/>
        </p:nvSpPr>
        <p:spPr>
          <a:xfrm>
            <a:off x="2057400" y="1442880"/>
            <a:ext cx="7242480" cy="4611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Rotation around the coordinate axes, </a:t>
            </a:r>
            <a:r>
              <a:rPr lang="en-US" sz="2400" b="0" u="none" strike="noStrike">
                <a:solidFill>
                  <a:srgbClr val="CC3300"/>
                </a:solidFill>
                <a:effectLst/>
                <a:uFillTx/>
                <a:latin typeface="Gill Sans MT"/>
              </a:rPr>
              <a:t>counter-clockwise</a:t>
            </a:r>
            <a:r>
              <a:rPr lang="en-US" sz="2400" b="0" u="none" strike="noStrike">
                <a:solidFill>
                  <a:srgbClr val="000000"/>
                </a:solidFill>
                <a:effectLst/>
                <a:uFillTx/>
                <a:latin typeface="Gill Sans MT"/>
              </a:rPr>
              <a:t>:</a:t>
            </a:r>
            <a:endParaRPr lang="en-US" sz="2400" b="0" u="none" strike="noStrike">
              <a:solidFill>
                <a:srgbClr val="000000"/>
              </a:solidFill>
              <a:effectLst/>
              <a:uFillTx/>
              <a:latin typeface="Arial"/>
            </a:endParaRPr>
          </a:p>
        </p:txBody>
      </p:sp>
      <p:sp>
        <p:nvSpPr>
          <p:cNvPr id="1018" name="Object 4"/>
          <p:cNvSpPr/>
          <p:nvPr/>
        </p:nvSpPr>
        <p:spPr>
          <a:xfrm>
            <a:off x="5573880" y="2276640"/>
            <a:ext cx="4932720" cy="404784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grpSp>
        <p:nvGrpSpPr>
          <p:cNvPr id="1019" name="Group 5"/>
          <p:cNvGrpSpPr/>
          <p:nvPr/>
        </p:nvGrpSpPr>
        <p:grpSpPr>
          <a:xfrm>
            <a:off x="2422440" y="2743200"/>
            <a:ext cx="2241360" cy="2286000"/>
            <a:chOff x="2422440" y="2743200"/>
            <a:chExt cx="2241360" cy="2286000"/>
          </a:xfrm>
        </p:grpSpPr>
        <p:sp>
          <p:nvSpPr>
            <p:cNvPr id="1020" name="Line 6"/>
            <p:cNvSpPr/>
            <p:nvPr/>
          </p:nvSpPr>
          <p:spPr>
            <a:xfrm flipV="1">
              <a:off x="2682720" y="2743200"/>
              <a:ext cx="360" cy="2286000"/>
            </a:xfrm>
            <a:prstGeom prst="line">
              <a:avLst/>
            </a:prstGeom>
            <a:ln w="9525">
              <a:solidFill>
                <a:srgbClr val="0563C1"/>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21" name="Line 7"/>
            <p:cNvSpPr/>
            <p:nvPr/>
          </p:nvSpPr>
          <p:spPr>
            <a:xfrm>
              <a:off x="2454120" y="4800600"/>
              <a:ext cx="2209680" cy="360"/>
            </a:xfrm>
            <a:prstGeom prst="line">
              <a:avLst/>
            </a:prstGeom>
            <a:ln w="9525">
              <a:solidFill>
                <a:srgbClr val="0563C1"/>
              </a:solidFill>
              <a:round/>
              <a:tailEnd type="triangle" w="med" len="med"/>
            </a:ln>
          </p:spPr>
          <p:style>
            <a:lnRef idx="0">
              <a:scrgbClr r="0" g="0" b="0"/>
            </a:lnRef>
            <a:fillRef idx="0">
              <a:scrgbClr r="0" g="0" b="0"/>
            </a:fillRef>
            <a:effectRef idx="0">
              <a:scrgbClr r="0" g="0" b="0"/>
            </a:effectRef>
            <a:fontRef idx="minor"/>
          </p:style>
          <p:txBody>
            <a:bodyPr lIns="90000" tIns="-44640" rIns="90000" bIns="-44640" anchor="t">
              <a:noAutofit/>
            </a:bodyPr>
            <a:lstStyle/>
            <a:p>
              <a:endParaRPr lang="en-US" sz="1800" b="0" u="none" strike="noStrike">
                <a:solidFill>
                  <a:srgbClr val="000000"/>
                </a:solidFill>
                <a:effectLst/>
                <a:uFillTx/>
                <a:latin typeface="Gill Sans MT"/>
              </a:endParaRPr>
            </a:p>
          </p:txBody>
        </p:sp>
        <p:sp>
          <p:nvSpPr>
            <p:cNvPr id="1022" name="Line 8"/>
            <p:cNvSpPr/>
            <p:nvPr/>
          </p:nvSpPr>
          <p:spPr>
            <a:xfrm flipV="1">
              <a:off x="2682720" y="3733560"/>
              <a:ext cx="1127160" cy="1067040"/>
            </a:xfrm>
            <a:prstGeom prst="line">
              <a:avLst/>
            </a:prstGeom>
            <a:ln w="9525">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23" name="Text Box 11"/>
            <p:cNvSpPr/>
            <p:nvPr/>
          </p:nvSpPr>
          <p:spPr>
            <a:xfrm>
              <a:off x="4191120" y="4262400"/>
              <a:ext cx="318600" cy="3693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rgbClr val="000000"/>
                  </a:solidFill>
                  <a:effectLst/>
                  <a:uFillTx/>
                  <a:latin typeface="Gill Sans MT"/>
                </a:rPr>
                <a:t>p</a:t>
              </a:r>
              <a:endParaRPr lang="en-US" sz="1800" b="0" u="none" strike="noStrike">
                <a:solidFill>
                  <a:srgbClr val="000000"/>
                </a:solidFill>
                <a:effectLst/>
                <a:uFillTx/>
                <a:latin typeface="Arial"/>
              </a:endParaRPr>
            </a:p>
          </p:txBody>
        </p:sp>
        <p:sp>
          <p:nvSpPr>
            <p:cNvPr id="1024" name="Text Box 15"/>
            <p:cNvSpPr/>
            <p:nvPr/>
          </p:nvSpPr>
          <p:spPr>
            <a:xfrm>
              <a:off x="3200400" y="3276720"/>
              <a:ext cx="398160" cy="39636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1" u="none" strike="noStrike">
                  <a:solidFill>
                    <a:srgbClr val="000000"/>
                  </a:solidFill>
                  <a:effectLst/>
                  <a:uFillTx/>
                  <a:latin typeface="Gill Sans MT"/>
                </a:rPr>
                <a:t>p</a:t>
              </a:r>
              <a:r>
                <a:rPr lang="en-US" sz="2000" b="0" u="none" strike="noStrike">
                  <a:solidFill>
                    <a:srgbClr val="000000"/>
                  </a:solidFill>
                  <a:effectLst/>
                  <a:uFillTx/>
                  <a:latin typeface="Gill Sans MT"/>
                </a:rPr>
                <a:t>’</a:t>
              </a:r>
              <a:endParaRPr lang="en-US" sz="2000" b="0" u="none" strike="noStrike">
                <a:solidFill>
                  <a:srgbClr val="000000"/>
                </a:solidFill>
                <a:effectLst/>
                <a:uFillTx/>
                <a:latin typeface="Arial"/>
              </a:endParaRPr>
            </a:p>
          </p:txBody>
        </p:sp>
        <p:sp>
          <p:nvSpPr>
            <p:cNvPr id="1025" name="Line 16"/>
            <p:cNvSpPr/>
            <p:nvPr/>
          </p:nvSpPr>
          <p:spPr>
            <a:xfrm flipV="1">
              <a:off x="2666880" y="4572000"/>
              <a:ext cx="1447920" cy="228600"/>
            </a:xfrm>
            <a:prstGeom prst="line">
              <a:avLst/>
            </a:prstGeom>
            <a:ln w="9525">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26" name="Line 17"/>
            <p:cNvSpPr/>
            <p:nvPr/>
          </p:nvSpPr>
          <p:spPr>
            <a:xfrm>
              <a:off x="4114800" y="4572000"/>
              <a:ext cx="360" cy="228600"/>
            </a:xfrm>
            <a:prstGeom prst="line">
              <a:avLst/>
            </a:prstGeom>
            <a:ln w="9525">
              <a:solidFill>
                <a:srgbClr val="000000"/>
              </a:solidFill>
              <a:prstDash val="dash"/>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27" name="Text Box 18"/>
            <p:cNvSpPr/>
            <p:nvPr/>
          </p:nvSpPr>
          <p:spPr>
            <a:xfrm>
              <a:off x="4022640" y="3780000"/>
              <a:ext cx="321840" cy="4615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l-GR" sz="2400" b="0" i="1" u="none" strike="noStrike">
                  <a:solidFill>
                    <a:srgbClr val="000000"/>
                  </a:solidFill>
                  <a:effectLst/>
                  <a:uFillTx/>
                  <a:latin typeface="Gill Sans MT"/>
                </a:rPr>
                <a:t>γ</a:t>
              </a:r>
              <a:endParaRPr lang="en-US" sz="2400" b="0" u="none" strike="noStrike">
                <a:solidFill>
                  <a:srgbClr val="000000"/>
                </a:solidFill>
                <a:effectLst/>
                <a:uFillTx/>
                <a:latin typeface="Arial"/>
              </a:endParaRPr>
            </a:p>
          </p:txBody>
        </p:sp>
        <p:sp>
          <p:nvSpPr>
            <p:cNvPr id="1028" name="Text Box 20"/>
            <p:cNvSpPr/>
            <p:nvPr/>
          </p:nvSpPr>
          <p:spPr>
            <a:xfrm>
              <a:off x="2422440" y="4313160"/>
              <a:ext cx="323640" cy="46152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y</a:t>
              </a:r>
              <a:endParaRPr lang="en-US" sz="2400" b="0" u="none" strike="noStrike">
                <a:solidFill>
                  <a:srgbClr val="000000"/>
                </a:solidFill>
                <a:effectLst/>
                <a:uFillTx/>
                <a:latin typeface="Arial"/>
              </a:endParaRPr>
            </a:p>
          </p:txBody>
        </p:sp>
        <p:sp>
          <p:nvSpPr>
            <p:cNvPr id="1029" name="Arc 22"/>
            <p:cNvSpPr/>
            <p:nvPr/>
          </p:nvSpPr>
          <p:spPr>
            <a:xfrm>
              <a:off x="3809880" y="3733920"/>
              <a:ext cx="304560" cy="837720"/>
            </a:xfrm>
            <a:custGeom>
              <a:avLst/>
              <a:gdLst>
                <a:gd name="textAreaLeft" fmla="*/ 0 w 304560"/>
                <a:gd name="textAreaRight" fmla="*/ 304920 w 304560"/>
                <a:gd name="textAreaTop" fmla="*/ 0 h 837720"/>
                <a:gd name="textAreaBottom" fmla="*/ 838080 h 837720"/>
                <a:gd name="GluePoint1X" fmla="*/ 0 w 21600"/>
                <a:gd name="GluePoint1Y" fmla="*/ 0 h 21600"/>
                <a:gd name="GluePoint2X" fmla="*/ 0 w 21600"/>
                <a:gd name="GluePoint2Y" fmla="*/ 0 h 21600"/>
                <a:gd name="GluePoint3X" fmla="*/ 0 w 21600"/>
                <a:gd name="GluePoint3Y" fmla="*/ 0 h 21600"/>
              </a:gdLst>
              <a:ahLst/>
              <a:cxnLst>
                <a:cxn ang="0">
                  <a:pos x="GluePoint1X" y="GluePoint1Y"/>
                </a:cxn>
                <a:cxn ang="0">
                  <a:pos x="GluePoint2X" y="GluePoint2Y"/>
                </a:cxn>
                <a:cxn ang="0">
                  <a:pos x="GluePoint3X" y="GluePoint3Y"/>
                </a:cxn>
              </a:cxnLst>
              <a:rect l="textAreaLeft" t="textAreaTop" r="textAreaRight" b="textAreaBottom"/>
              <a:pathLst>
                <a:path w="21600" h="21600" fill="none">
                  <a:moveTo>
                    <a:pt x="-1" y="0"/>
                  </a:moveTo>
                  <a:cubicBezTo>
                    <a:pt x="11929" y="0"/>
                    <a:pt x="21600" y="9670"/>
                    <a:pt x="21600" y="21600"/>
                  </a:cubicBezTo>
                </a:path>
                <a:path w="21600" h="21600" stroke="0">
                  <a:moveTo>
                    <a:pt x="-1" y="0"/>
                  </a:moveTo>
                  <a:cubicBezTo>
                    <a:pt x="11929" y="0"/>
                    <a:pt x="21600" y="9670"/>
                    <a:pt x="21600" y="21600"/>
                  </a:cubicBezTo>
                  <a:lnTo>
                    <a:pt x="0" y="21600"/>
                  </a:lnTo>
                  <a:close/>
                </a:path>
              </a:pathLst>
            </a:custGeom>
            <a:noFill/>
            <a:ln w="9525">
              <a:solidFill>
                <a:srgbClr val="000000"/>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grpSp>
      <p:sp>
        <p:nvSpPr>
          <p:cNvPr id="1030" name="AutoShape 24"/>
          <p:cNvSpPr/>
          <p:nvPr/>
        </p:nvSpPr>
        <p:spPr>
          <a:xfrm rot="3319800" flipH="1">
            <a:off x="4114800" y="3276360"/>
            <a:ext cx="837720" cy="533160"/>
          </a:xfrm>
          <a:custGeom>
            <a:avLst/>
            <a:gdLst>
              <a:gd name="textAreaLeft" fmla="*/ 122400 w 837720"/>
              <a:gd name="textAreaRight" fmla="*/ 715320 w 837720"/>
              <a:gd name="textAreaTop" fmla="*/ 78120 h 533160"/>
              <a:gd name="textAreaBottom" fmla="*/ 455040 h 533160"/>
              <a:gd name="GluePoint1X" fmla="*/ 2147483647 w 21600"/>
              <a:gd name="GluePoint1Y" fmla="*/ 0 h 21600"/>
              <a:gd name="GluePoint2X" fmla="*/ 2147483647 w 21600"/>
              <a:gd name="GluePoint2Y" fmla="*/ 2147483647 h 21600"/>
              <a:gd name="GluePoint3X" fmla="*/ 2147483647 w 21600"/>
              <a:gd name="GluePoint3Y" fmla="*/ 2147483647 h 21600"/>
              <a:gd name="GluePoint4X" fmla="*/ 2147483647 w 21600"/>
              <a:gd name="GluePoint4Y" fmla="*/ 2147483647 h 21600"/>
              <a:gd name="GluePoint5X" fmla="*/ 2147483647 w 21600"/>
              <a:gd name="GluePoint5Y" fmla="*/ 2147483647 h 21600"/>
              <a:gd name="GluePoint6X" fmla="*/ 2147483647 w 21600"/>
              <a:gd name="GluePoint6Y" fmla="*/ 2147483647 h 21600"/>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Lst>
            <a:rect l="textAreaLeft" t="textAreaTop" r="textAreaRight" b="textAreaBottom"/>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accent1"/>
          </a:solidFill>
          <a:ln w="9525">
            <a:solidFill>
              <a:srgbClr val="000000"/>
            </a:solidFill>
            <a:miter/>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rgbClr val="000000"/>
              </a:solidFill>
              <a:effectLst/>
              <a:uFillTx/>
              <a:latin typeface="Gill Sans MT"/>
            </a:endParaRPr>
          </a:p>
        </p:txBody>
      </p:sp>
      <p:sp>
        <p:nvSpPr>
          <p:cNvPr id="1031" name="Line 25"/>
          <p:cNvSpPr/>
          <p:nvPr/>
        </p:nvSpPr>
        <p:spPr>
          <a:xfrm flipH="1">
            <a:off x="1854000" y="4800600"/>
            <a:ext cx="838080" cy="1218960"/>
          </a:xfrm>
          <a:prstGeom prst="line">
            <a:avLst/>
          </a:prstGeom>
          <a:ln w="9525">
            <a:solidFill>
              <a:srgbClr val="0563C1"/>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32" name="Text Box 26"/>
          <p:cNvSpPr/>
          <p:nvPr/>
        </p:nvSpPr>
        <p:spPr>
          <a:xfrm>
            <a:off x="1965240" y="5608800"/>
            <a:ext cx="312480" cy="4611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z</a:t>
            </a:r>
            <a:endParaRPr lang="en-US" sz="2400" b="0" u="none" strike="noStrike">
              <a:solidFill>
                <a:srgbClr val="000000"/>
              </a:solidFill>
              <a:effectLst/>
              <a:uFillTx/>
              <a:latin typeface="Arial"/>
            </a:endParaRPr>
          </a:p>
        </p:txBody>
      </p:sp>
      <p:sp>
        <p:nvSpPr>
          <p:cNvPr id="1033" name="TextBox 28"/>
          <p:cNvSpPr/>
          <p:nvPr/>
        </p:nvSpPr>
        <p:spPr>
          <a:xfrm>
            <a:off x="9139320" y="0"/>
            <a:ext cx="1367280" cy="253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050" b="0" u="none" strike="noStrike">
                <a:solidFill>
                  <a:srgbClr val="000000"/>
                </a:solidFill>
                <a:effectLst/>
                <a:uFillTx/>
                <a:latin typeface="Gill Sans MT"/>
              </a:rPr>
              <a:t>Slide Credit: Saverese</a:t>
            </a:r>
            <a:endParaRPr lang="en-US" sz="1050" b="0" u="none" strike="noStrike">
              <a:solidFill>
                <a:srgbClr val="000000"/>
              </a:solidFill>
              <a:effectLst/>
              <a:uFillTx/>
              <a:latin typeface="Arial"/>
            </a:endParaRPr>
          </a:p>
        </p:txBody>
      </p:sp>
      <p:sp>
        <p:nvSpPr>
          <p:cNvPr id="1034" name="Text Box 26"/>
          <p:cNvSpPr/>
          <p:nvPr/>
        </p:nvSpPr>
        <p:spPr>
          <a:xfrm>
            <a:off x="4523040" y="4770360"/>
            <a:ext cx="338040" cy="46116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400" b="0" u="none" strike="noStrike">
                <a:solidFill>
                  <a:srgbClr val="000000"/>
                </a:solidFill>
                <a:effectLst/>
                <a:uFillTx/>
                <a:latin typeface="Gill Sans MT"/>
              </a:rPr>
              <a:t>x</a:t>
            </a:r>
            <a:endParaRPr lang="en-US" sz="2400" b="0" u="none" strike="noStrike">
              <a:solidFill>
                <a:srgbClr val="000000"/>
              </a:solidFill>
              <a:effectLst/>
              <a:uFillTx/>
              <a:latin typeface="Aria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5"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Allow camera rotation</a:t>
            </a:r>
          </a:p>
        </p:txBody>
      </p:sp>
      <p:sp>
        <p:nvSpPr>
          <p:cNvPr id="1036"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sp>
        <p:nvSpPr>
          <p:cNvPr id="1037" name="Object 4"/>
          <p:cNvSpPr/>
          <p:nvPr/>
        </p:nvSpPr>
        <p:spPr>
          <a:xfrm>
            <a:off x="4648320" y="2133720"/>
            <a:ext cx="3470760" cy="6742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038" name="Object 7"/>
          <p:cNvSpPr/>
          <p:nvPr/>
        </p:nvSpPr>
        <p:spPr>
          <a:xfrm>
            <a:off x="2438640" y="3753000"/>
            <a:ext cx="7314480" cy="194904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039" name="Right Arrow 8"/>
          <p:cNvSpPr/>
          <p:nvPr/>
        </p:nvSpPr>
        <p:spPr>
          <a:xfrm rot="5400000">
            <a:off x="5867640" y="2971440"/>
            <a:ext cx="456840" cy="30456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rgbClr val="FFFFFF"/>
              </a:solidFill>
              <a:effectLst/>
              <a:uFillTx/>
              <a:latin typeface="Gill Sans MT"/>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0" name="TextBox 13"/>
          <p:cNvSpPr/>
          <p:nvPr/>
        </p:nvSpPr>
        <p:spPr>
          <a:xfrm>
            <a:off x="10836000" y="341640"/>
            <a:ext cx="1360800" cy="253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050" b="0" u="none" strike="noStrike">
                <a:solidFill>
                  <a:srgbClr val="000000"/>
                </a:solidFill>
                <a:effectLst/>
                <a:uFillTx/>
                <a:latin typeface="Gill Sans MT"/>
              </a:rPr>
              <a:t>Slide Credit: Savarese</a:t>
            </a:r>
            <a:endParaRPr lang="en-US" sz="1050" b="0" u="none" strike="noStrike">
              <a:solidFill>
                <a:srgbClr val="000000"/>
              </a:solidFill>
              <a:effectLst/>
              <a:uFillTx/>
              <a:latin typeface="Arial"/>
            </a:endParaRPr>
          </a:p>
        </p:txBody>
      </p:sp>
      <p:pic>
        <p:nvPicPr>
          <p:cNvPr id="1041" name="Picture 2"/>
          <p:cNvPicPr/>
          <p:nvPr/>
        </p:nvPicPr>
        <p:blipFill>
          <a:blip r:embed="rId3"/>
          <a:stretch/>
        </p:blipFill>
        <p:spPr>
          <a:xfrm>
            <a:off x="2532240" y="914400"/>
            <a:ext cx="6629040" cy="2752200"/>
          </a:xfrm>
          <a:prstGeom prst="rect">
            <a:avLst/>
          </a:prstGeom>
          <a:noFill/>
          <a:ln w="9525">
            <a:noFill/>
          </a:ln>
        </p:spPr>
      </p:pic>
      <p:sp>
        <p:nvSpPr>
          <p:cNvPr id="1042" name="Line 12"/>
          <p:cNvSpPr/>
          <p:nvPr/>
        </p:nvSpPr>
        <p:spPr>
          <a:xfrm flipV="1">
            <a:off x="9237600" y="838080"/>
            <a:ext cx="360" cy="121608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43" name="Line 13"/>
          <p:cNvSpPr/>
          <p:nvPr/>
        </p:nvSpPr>
        <p:spPr>
          <a:xfrm flipH="1">
            <a:off x="8704080" y="2057400"/>
            <a:ext cx="533520" cy="53316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44" name="Line 14"/>
          <p:cNvSpPr/>
          <p:nvPr/>
        </p:nvSpPr>
        <p:spPr>
          <a:xfrm>
            <a:off x="9237600" y="2057400"/>
            <a:ext cx="685800" cy="75960"/>
          </a:xfrm>
          <a:prstGeom prst="line">
            <a:avLst/>
          </a:prstGeom>
          <a:ln w="2540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30960" rIns="90000" bIns="30960" anchor="t">
            <a:noAutofit/>
          </a:bodyPr>
          <a:lstStyle/>
          <a:p>
            <a:endParaRPr lang="en-US" sz="1800" b="0" u="none" strike="noStrike">
              <a:solidFill>
                <a:srgbClr val="000000"/>
              </a:solidFill>
              <a:effectLst/>
              <a:uFillTx/>
              <a:latin typeface="Gill Sans MT"/>
            </a:endParaRPr>
          </a:p>
        </p:txBody>
      </p:sp>
      <p:sp>
        <p:nvSpPr>
          <p:cNvPr id="1045" name="Text Box 15"/>
          <p:cNvSpPr/>
          <p:nvPr/>
        </p:nvSpPr>
        <p:spPr>
          <a:xfrm>
            <a:off x="9237600" y="2286000"/>
            <a:ext cx="183960" cy="36648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endParaRPr lang="en-US" sz="1800" b="0" u="none" strike="noStrike">
              <a:solidFill>
                <a:srgbClr val="000000"/>
              </a:solidFill>
              <a:effectLst/>
              <a:uFillTx/>
              <a:latin typeface="Gill Sans MT"/>
            </a:endParaRPr>
          </a:p>
        </p:txBody>
      </p:sp>
      <p:sp>
        <p:nvSpPr>
          <p:cNvPr id="1046" name="Text Box 16"/>
          <p:cNvSpPr/>
          <p:nvPr/>
        </p:nvSpPr>
        <p:spPr>
          <a:xfrm>
            <a:off x="9161640" y="2117880"/>
            <a:ext cx="519480" cy="39960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O</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1047" name="Text Box 17"/>
          <p:cNvSpPr/>
          <p:nvPr/>
        </p:nvSpPr>
        <p:spPr>
          <a:xfrm>
            <a:off x="8475840" y="2590920"/>
            <a:ext cx="3744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i</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1048" name="Text Box 18"/>
          <p:cNvSpPr/>
          <p:nvPr/>
        </p:nvSpPr>
        <p:spPr>
          <a:xfrm>
            <a:off x="9542520" y="1676520"/>
            <a:ext cx="4392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k</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1049" name="Text Box 19"/>
          <p:cNvSpPr/>
          <p:nvPr/>
        </p:nvSpPr>
        <p:spPr>
          <a:xfrm>
            <a:off x="9313920" y="762120"/>
            <a:ext cx="374400" cy="39636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2000" b="0" u="none" strike="noStrike">
                <a:solidFill>
                  <a:srgbClr val="000000"/>
                </a:solidFill>
                <a:effectLst/>
                <a:uFillTx/>
                <a:latin typeface="Gill Sans MT"/>
              </a:rPr>
              <a:t>j</a:t>
            </a:r>
            <a:r>
              <a:rPr lang="en-US" sz="2000" b="0" u="none" strike="noStrike" baseline="-25000">
                <a:solidFill>
                  <a:srgbClr val="000000"/>
                </a:solidFill>
                <a:effectLst/>
                <a:uFillTx/>
                <a:latin typeface="Gill Sans MT"/>
              </a:rPr>
              <a:t>w</a:t>
            </a:r>
            <a:endParaRPr lang="en-US" sz="2000" b="0" u="none" strike="noStrike">
              <a:solidFill>
                <a:srgbClr val="000000"/>
              </a:solidFill>
              <a:effectLst/>
              <a:uFillTx/>
              <a:latin typeface="Arial"/>
            </a:endParaRPr>
          </a:p>
        </p:txBody>
      </p:sp>
      <p:sp>
        <p:nvSpPr>
          <p:cNvPr id="1050" name="Freeform 22"/>
          <p:cNvSpPr/>
          <p:nvPr/>
        </p:nvSpPr>
        <p:spPr>
          <a:xfrm>
            <a:off x="5808600" y="977760"/>
            <a:ext cx="3200040" cy="469440"/>
          </a:xfrm>
          <a:custGeom>
            <a:avLst/>
            <a:gdLst>
              <a:gd name="textAreaLeft" fmla="*/ 0 w 3200040"/>
              <a:gd name="textAreaRight" fmla="*/ 3200400 w 3200040"/>
              <a:gd name="textAreaTop" fmla="*/ 0 h 469440"/>
              <a:gd name="textAreaBottom" fmla="*/ 469800 h 469440"/>
              <a:gd name="GluePoint1X" fmla="*/ 0 w 2016"/>
              <a:gd name="GluePoint1Y" fmla="*/ 2147483647 h 296"/>
              <a:gd name="GluePoint2X" fmla="*/ 2147483647 w 2016"/>
              <a:gd name="GluePoint2Y" fmla="*/ 2147483647 h 296"/>
              <a:gd name="GluePoint3X" fmla="*/ 2147483647 w 2016"/>
              <a:gd name="GluePoint3Y" fmla="*/ 2147483647 h 296"/>
              <a:gd name="GluePoint4X" fmla="*/ 2147483647 w 2016"/>
              <a:gd name="GluePoint4Y" fmla="*/ 2147483647 h 296"/>
            </a:gdLst>
            <a:ahLst/>
            <a:cxnLst>
              <a:cxn ang="0">
                <a:pos x="GluePoint1X" y="GluePoint1Y"/>
              </a:cxn>
              <a:cxn ang="0">
                <a:pos x="GluePoint2X" y="GluePoint2Y"/>
              </a:cxn>
              <a:cxn ang="0">
                <a:pos x="GluePoint3X" y="GluePoint3Y"/>
              </a:cxn>
              <a:cxn ang="0">
                <a:pos x="GluePoint4X" y="GluePoint4Y"/>
              </a:cxn>
            </a:cxnLst>
            <a:rect l="textAreaLeft" t="textAreaTop" r="textAreaRight" b="textAreaBottom"/>
            <a:pathLst>
              <a:path w="2016" h="296">
                <a:moveTo>
                  <a:pt x="0" y="296"/>
                </a:moveTo>
                <a:cubicBezTo>
                  <a:pt x="188" y="224"/>
                  <a:pt x="376" y="152"/>
                  <a:pt x="624" y="104"/>
                </a:cubicBezTo>
                <a:cubicBezTo>
                  <a:pt x="872" y="56"/>
                  <a:pt x="1256" y="16"/>
                  <a:pt x="1488" y="8"/>
                </a:cubicBezTo>
                <a:cubicBezTo>
                  <a:pt x="1720" y="0"/>
                  <a:pt x="1868" y="28"/>
                  <a:pt x="2016" y="56"/>
                </a:cubicBezTo>
              </a:path>
            </a:pathLst>
          </a:custGeom>
          <a:noFill/>
          <a:ln w="76200">
            <a:solidFill>
              <a:srgbClr val="000000"/>
            </a:solidFill>
            <a:round/>
            <a:headEnd type="triangle" w="med" len="me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51" name="Text Box 23"/>
          <p:cNvSpPr/>
          <p:nvPr/>
        </p:nvSpPr>
        <p:spPr>
          <a:xfrm>
            <a:off x="6723000" y="609480"/>
            <a:ext cx="452160" cy="369000"/>
          </a:xfrm>
          <a:prstGeom prst="rect">
            <a:avLst/>
          </a:prstGeom>
          <a:noFill/>
          <a:ln w="2540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R,t</a:t>
            </a:r>
            <a:endParaRPr lang="en-US" sz="1800" b="0" u="none" strike="noStrike">
              <a:solidFill>
                <a:srgbClr val="000000"/>
              </a:solidFill>
              <a:effectLst/>
              <a:uFillTx/>
              <a:latin typeface="Arial"/>
            </a:endParaRPr>
          </a:p>
        </p:txBody>
      </p:sp>
      <p:sp>
        <p:nvSpPr>
          <p:cNvPr id="1052" name="TextBox 1"/>
          <p:cNvSpPr/>
          <p:nvPr/>
        </p:nvSpPr>
        <p:spPr>
          <a:xfrm>
            <a:off x="8028000" y="1400040"/>
            <a:ext cx="380520" cy="38052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X</a:t>
            </a:r>
            <a:endParaRPr lang="en-US" sz="1800" b="0" u="none" strike="noStrike">
              <a:solidFill>
                <a:srgbClr val="000000"/>
              </a:solidFill>
              <a:effectLst/>
              <a:uFillTx/>
              <a:latin typeface="Arial"/>
            </a:endParaRPr>
          </a:p>
        </p:txBody>
      </p:sp>
      <p:sp>
        <p:nvSpPr>
          <p:cNvPr id="1053" name="TextBox 17"/>
          <p:cNvSpPr/>
          <p:nvPr/>
        </p:nvSpPr>
        <p:spPr>
          <a:xfrm>
            <a:off x="2664000" y="2666880"/>
            <a:ext cx="401400" cy="369000"/>
          </a:xfrm>
          <a:prstGeom prst="rect">
            <a:avLst/>
          </a:prstGeom>
          <a:solidFill>
            <a:schemeClr val="bg1"/>
          </a:solid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x</a:t>
            </a:r>
            <a:endParaRPr lang="en-US" sz="1800" b="0" u="none" strike="noStrike">
              <a:solidFill>
                <a:srgbClr val="000000"/>
              </a:solidFill>
              <a:effectLst/>
              <a:uFillTx/>
              <a:latin typeface="Arial"/>
            </a:endParaRPr>
          </a:p>
        </p:txBody>
      </p:sp>
      <p:sp>
        <p:nvSpPr>
          <p:cNvPr id="1054" name="Object 3"/>
          <p:cNvSpPr/>
          <p:nvPr/>
        </p:nvSpPr>
        <p:spPr>
          <a:xfrm>
            <a:off x="3360600" y="3363840"/>
            <a:ext cx="3253680" cy="67428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055" name="TextBox 11"/>
          <p:cNvSpPr/>
          <p:nvPr/>
        </p:nvSpPr>
        <p:spPr>
          <a:xfrm>
            <a:off x="7311600" y="3233160"/>
            <a:ext cx="3253680" cy="147708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1" u="none" strike="noStrike">
                <a:solidFill>
                  <a:srgbClr val="000000"/>
                </a:solidFill>
                <a:effectLst/>
                <a:uFillTx/>
                <a:latin typeface="Gill Sans MT"/>
              </a:rPr>
              <a:t>x</a:t>
            </a:r>
            <a:r>
              <a:rPr lang="en-US" sz="1800" b="0" u="none" strike="noStrike">
                <a:solidFill>
                  <a:srgbClr val="000000"/>
                </a:solidFill>
                <a:effectLst/>
                <a:uFillTx/>
                <a:latin typeface="Gill Sans MT"/>
              </a:rPr>
              <a:t>: Image Coordinates: (u,v,1)</a:t>
            </a:r>
            <a:endParaRPr lang="en-US" sz="1800" b="0" u="none" strike="noStrike">
              <a:solidFill>
                <a:srgbClr val="000000"/>
              </a:solidFill>
              <a:effectLst/>
              <a:uFillTx/>
              <a:latin typeface="Arial"/>
            </a:endParaRPr>
          </a:p>
          <a:p>
            <a:pPr defTabSz="914400">
              <a:lnSpc>
                <a:spcPct val="100000"/>
              </a:lnSpc>
            </a:pPr>
            <a:r>
              <a:rPr lang="en-US" sz="1800" b="1" u="none" strike="noStrike">
                <a:solidFill>
                  <a:srgbClr val="000000"/>
                </a:solidFill>
                <a:effectLst/>
                <a:uFillTx/>
                <a:latin typeface="Gill Sans MT"/>
              </a:rPr>
              <a:t>K</a:t>
            </a:r>
            <a:r>
              <a:rPr lang="en-US" sz="1800" b="0" u="none" strike="noStrike">
                <a:solidFill>
                  <a:srgbClr val="000000"/>
                </a:solidFill>
                <a:effectLst/>
                <a:uFillTx/>
                <a:latin typeface="Gill Sans MT"/>
              </a:rPr>
              <a:t>: Intrinsic Matrix (3x3)</a:t>
            </a:r>
            <a:endParaRPr lang="en-US" sz="1800" b="0" u="none" strike="noStrike">
              <a:solidFill>
                <a:srgbClr val="000000"/>
              </a:solidFill>
              <a:effectLst/>
              <a:uFillTx/>
              <a:latin typeface="Arial"/>
            </a:endParaRPr>
          </a:p>
          <a:p>
            <a:pPr defTabSz="914400">
              <a:lnSpc>
                <a:spcPct val="100000"/>
              </a:lnSpc>
            </a:pPr>
            <a:r>
              <a:rPr lang="en-US" sz="1800" b="1" u="none" strike="noStrike">
                <a:solidFill>
                  <a:srgbClr val="000000"/>
                </a:solidFill>
                <a:effectLst/>
                <a:uFillTx/>
                <a:latin typeface="Gill Sans MT"/>
              </a:rPr>
              <a:t>R</a:t>
            </a:r>
            <a:r>
              <a:rPr lang="en-US" sz="1800" b="0" u="none" strike="noStrike">
                <a:solidFill>
                  <a:srgbClr val="000000"/>
                </a:solidFill>
                <a:effectLst/>
                <a:uFillTx/>
                <a:latin typeface="Gill Sans MT"/>
              </a:rPr>
              <a:t>: Rotation (3x3) </a:t>
            </a:r>
            <a:endParaRPr lang="en-US" sz="1800" b="0" u="none" strike="noStrike">
              <a:solidFill>
                <a:srgbClr val="000000"/>
              </a:solidFill>
              <a:effectLst/>
              <a:uFillTx/>
              <a:latin typeface="Arial"/>
            </a:endParaRPr>
          </a:p>
          <a:p>
            <a:pPr defTabSz="914400">
              <a:lnSpc>
                <a:spcPct val="100000"/>
              </a:lnSpc>
            </a:pPr>
            <a:r>
              <a:rPr lang="en-US" sz="1800" b="1" u="none" strike="noStrike">
                <a:solidFill>
                  <a:srgbClr val="000000"/>
                </a:solidFill>
                <a:effectLst/>
                <a:uFillTx/>
                <a:latin typeface="Gill Sans MT"/>
              </a:rPr>
              <a:t>t</a:t>
            </a:r>
            <a:r>
              <a:rPr lang="en-US" sz="1800" b="0" u="none" strike="noStrike">
                <a:solidFill>
                  <a:srgbClr val="000000"/>
                </a:solidFill>
                <a:effectLst/>
                <a:uFillTx/>
                <a:latin typeface="Gill Sans MT"/>
              </a:rPr>
              <a:t>: Translation (3x1)</a:t>
            </a:r>
            <a:endParaRPr lang="en-US" sz="1800" b="0" u="none" strike="noStrike">
              <a:solidFill>
                <a:srgbClr val="000000"/>
              </a:solidFill>
              <a:effectLst/>
              <a:uFillTx/>
              <a:latin typeface="Arial"/>
            </a:endParaRPr>
          </a:p>
          <a:p>
            <a:pPr defTabSz="914400">
              <a:lnSpc>
                <a:spcPct val="100000"/>
              </a:lnSpc>
            </a:pPr>
            <a:r>
              <a:rPr lang="en-US" sz="1800" b="1" u="none" strike="noStrike">
                <a:solidFill>
                  <a:srgbClr val="000000"/>
                </a:solidFill>
                <a:effectLst/>
                <a:uFillTx/>
                <a:latin typeface="Gill Sans MT"/>
              </a:rPr>
              <a:t>X</a:t>
            </a:r>
            <a:r>
              <a:rPr lang="en-US" sz="1800" b="0" u="none" strike="noStrike">
                <a:solidFill>
                  <a:srgbClr val="000000"/>
                </a:solidFill>
                <a:effectLst/>
                <a:uFillTx/>
                <a:latin typeface="Gill Sans MT"/>
              </a:rPr>
              <a:t>:</a:t>
            </a:r>
            <a:r>
              <a:rPr lang="en-US" sz="1800" b="1" u="none" strike="noStrike">
                <a:solidFill>
                  <a:srgbClr val="000000"/>
                </a:solidFill>
                <a:effectLst/>
                <a:uFillTx/>
                <a:latin typeface="Gill Sans MT"/>
              </a:rPr>
              <a:t> </a:t>
            </a:r>
            <a:r>
              <a:rPr lang="en-US" sz="1800" b="0" u="none" strike="noStrike">
                <a:solidFill>
                  <a:srgbClr val="000000"/>
                </a:solidFill>
                <a:effectLst/>
                <a:uFillTx/>
                <a:latin typeface="Gill Sans MT"/>
              </a:rPr>
              <a:t>World Coordinates: (X,Y,Z,1)</a:t>
            </a:r>
            <a:endParaRPr lang="en-US" sz="1800" b="0" u="none" strike="noStrike">
              <a:solidFill>
                <a:srgbClr val="000000"/>
              </a:solidFill>
              <a:effectLst/>
              <a:uFillTx/>
              <a:latin typeface="Arial"/>
            </a:endParaRPr>
          </a:p>
        </p:txBody>
      </p:sp>
      <p:sp>
        <p:nvSpPr>
          <p:cNvPr id="1056" name="Left Brace 19"/>
          <p:cNvSpPr/>
          <p:nvPr/>
        </p:nvSpPr>
        <p:spPr>
          <a:xfrm rot="16200000">
            <a:off x="5037840" y="3601080"/>
            <a:ext cx="380520" cy="1294920"/>
          </a:xfrm>
          <a:prstGeom prst="leftBrace">
            <a:avLst>
              <a:gd name="adj1" fmla="val 8333"/>
              <a:gd name="adj2" fmla="val 50000"/>
            </a:avLst>
          </a:prstGeom>
          <a:noFill/>
          <a:ln>
            <a:solidFill>
              <a:srgbClr val="4472C4"/>
            </a:solidFill>
          </a:ln>
        </p:spPr>
        <p:style>
          <a:lnRef idx="1">
            <a:schemeClr val="accent1"/>
          </a:lnRef>
          <a:fillRef idx="0">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1057" name="TextBox 21"/>
          <p:cNvSpPr/>
          <p:nvPr/>
        </p:nvSpPr>
        <p:spPr>
          <a:xfrm>
            <a:off x="4418280" y="4484160"/>
            <a:ext cx="175212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800" b="0" u="none" strike="noStrike">
                <a:solidFill>
                  <a:schemeClr val="dk1"/>
                </a:solidFill>
                <a:effectLst/>
                <a:uFillTx/>
                <a:latin typeface="Gill Sans MT"/>
              </a:rPr>
              <a:t>Extrinsic Matrix</a:t>
            </a:r>
            <a:endParaRPr lang="en-US" sz="1800" b="0" u="none" strike="noStrike">
              <a:solidFill>
                <a:srgbClr val="000000"/>
              </a:solidFill>
              <a:effectLst/>
              <a:uFillTx/>
              <a:latin typeface="Arial"/>
            </a:endParaRPr>
          </a:p>
        </p:txBody>
      </p:sp>
      <p:sp>
        <p:nvSpPr>
          <p:cNvPr id="1058"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Camera Matrix</a:t>
            </a:r>
          </a:p>
        </p:txBody>
      </p:sp>
      <p:sp>
        <p:nvSpPr>
          <p:cNvPr id="1059"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1060" name="TextBox 4"/>
          <p:cNvSpPr/>
          <p:nvPr/>
        </p:nvSpPr>
        <p:spPr>
          <a:xfrm>
            <a:off x="9849600" y="747000"/>
            <a:ext cx="149400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i="1" u="none" strike="noStrike">
                <a:solidFill>
                  <a:schemeClr val="dk1"/>
                </a:solidFill>
                <a:effectLst/>
                <a:uFillTx/>
                <a:latin typeface="Gill Sans MT"/>
              </a:rPr>
              <a:t>World space</a:t>
            </a:r>
            <a:endParaRPr lang="en-US" sz="2400" b="0" u="none" strike="noStrike">
              <a:solidFill>
                <a:srgbClr val="000000"/>
              </a:solidFill>
              <a:effectLst/>
              <a:uFillTx/>
              <a:latin typeface="Arial"/>
            </a:endParaRPr>
          </a:p>
        </p:txBody>
      </p:sp>
      <p:sp>
        <p:nvSpPr>
          <p:cNvPr id="1061" name="TextBox 5"/>
          <p:cNvSpPr/>
          <p:nvPr/>
        </p:nvSpPr>
        <p:spPr>
          <a:xfrm>
            <a:off x="1577880" y="1445400"/>
            <a:ext cx="149400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i="1" u="none" strike="noStrike">
                <a:solidFill>
                  <a:schemeClr val="dk1"/>
                </a:solidFill>
                <a:effectLst/>
                <a:uFillTx/>
                <a:latin typeface="Gill Sans MT"/>
              </a:rPr>
              <a:t>Image space</a:t>
            </a:r>
            <a:endParaRPr lang="en-US" sz="2400" b="0" u="none" strike="noStrike">
              <a:solidFill>
                <a:srgbClr val="000000"/>
              </a:solidFill>
              <a:effectLst/>
              <a:uFillTx/>
              <a:latin typeface="Arial"/>
            </a:endParaRPr>
          </a:p>
        </p:txBody>
      </p:sp>
      <p:sp>
        <p:nvSpPr>
          <p:cNvPr id="1062" name="TextBox 6"/>
          <p:cNvSpPr/>
          <p:nvPr/>
        </p:nvSpPr>
        <p:spPr>
          <a:xfrm>
            <a:off x="5587560" y="2455200"/>
            <a:ext cx="149400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2400" b="0" i="1" u="none" strike="noStrike">
                <a:solidFill>
                  <a:schemeClr val="dk1"/>
                </a:solidFill>
                <a:effectLst/>
                <a:uFillTx/>
                <a:latin typeface="Gill Sans MT"/>
              </a:rPr>
              <a:t>Camera</a:t>
            </a:r>
            <a:br>
              <a:rPr sz="2400"/>
            </a:br>
            <a:r>
              <a:rPr lang="en-US" sz="2400" b="0" i="1" u="none" strike="noStrike">
                <a:solidFill>
                  <a:schemeClr val="dk1"/>
                </a:solidFill>
                <a:effectLst/>
                <a:uFillTx/>
                <a:latin typeface="Gill Sans MT"/>
              </a:rPr>
              <a:t>space</a:t>
            </a:r>
            <a:endParaRPr lang="en-US" sz="2400" b="0" u="none" strike="noStrike">
              <a:solidFill>
                <a:srgbClr val="000000"/>
              </a:solidFill>
              <a:effectLst/>
              <a:uFillTx/>
              <a:latin typeface="Arial"/>
            </a:endParaRPr>
          </a:p>
        </p:txBody>
      </p:sp>
      <p:sp>
        <p:nvSpPr>
          <p:cNvPr id="1063" name="Object 7"/>
          <p:cNvSpPr/>
          <p:nvPr/>
        </p:nvSpPr>
        <p:spPr>
          <a:xfrm>
            <a:off x="2438640" y="4961880"/>
            <a:ext cx="7314480" cy="1949040"/>
          </a:xfrm>
          <a:prstGeom prst="rect">
            <a:avLst/>
          </a:prstGeom>
          <a:blipFill rotWithShape="0">
            <a:blip r:embed="rId5"/>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Degrees of Freedom (DoF)</a:t>
            </a:r>
          </a:p>
        </p:txBody>
      </p:sp>
      <p:sp>
        <p:nvSpPr>
          <p:cNvPr id="1065"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sp>
        <p:nvSpPr>
          <p:cNvPr id="1066" name="Object 4"/>
          <p:cNvSpPr/>
          <p:nvPr/>
        </p:nvSpPr>
        <p:spPr>
          <a:xfrm>
            <a:off x="4648320" y="2133720"/>
            <a:ext cx="2936520" cy="67428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067" name="Right Arrow 8"/>
          <p:cNvSpPr/>
          <p:nvPr/>
        </p:nvSpPr>
        <p:spPr>
          <a:xfrm rot="5400000">
            <a:off x="5867640" y="2971440"/>
            <a:ext cx="456840" cy="304560"/>
          </a:xfrm>
          <a:prstGeom prst="rightArrow">
            <a:avLst>
              <a:gd name="adj1" fmla="val 50000"/>
              <a:gd name="adj2" fmla="val 50000"/>
            </a:avLst>
          </a:prstGeom>
          <a:solidFill>
            <a:srgbClr val="4472C4"/>
          </a:solidFill>
          <a:ln>
            <a:solidFill>
              <a:srgbClr val="325490"/>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rgbClr val="FFFFFF"/>
              </a:solidFill>
              <a:effectLst/>
              <a:uFillTx/>
              <a:latin typeface="Gill Sans MT"/>
            </a:endParaRPr>
          </a:p>
        </p:txBody>
      </p:sp>
      <p:sp>
        <p:nvSpPr>
          <p:cNvPr id="1068" name="TextBox 5"/>
          <p:cNvSpPr/>
          <p:nvPr/>
        </p:nvSpPr>
        <p:spPr>
          <a:xfrm>
            <a:off x="4929840" y="3429000"/>
            <a:ext cx="29988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5</a:t>
            </a:r>
            <a:endParaRPr lang="en-US" sz="1800" b="0" u="none" strike="noStrike">
              <a:solidFill>
                <a:srgbClr val="000000"/>
              </a:solidFill>
              <a:effectLst/>
              <a:uFillTx/>
              <a:latin typeface="Arial"/>
            </a:endParaRPr>
          </a:p>
        </p:txBody>
      </p:sp>
      <p:sp>
        <p:nvSpPr>
          <p:cNvPr id="1069" name="TextBox 6"/>
          <p:cNvSpPr/>
          <p:nvPr/>
        </p:nvSpPr>
        <p:spPr>
          <a:xfrm>
            <a:off x="7435080" y="3429000"/>
            <a:ext cx="299880" cy="3690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800" b="0" u="none" strike="noStrike">
                <a:solidFill>
                  <a:srgbClr val="000000"/>
                </a:solidFill>
                <a:effectLst/>
                <a:uFillTx/>
                <a:latin typeface="Gill Sans MT"/>
              </a:rPr>
              <a:t>6</a:t>
            </a:r>
            <a:endParaRPr lang="en-US" sz="1800" b="0" u="none" strike="noStrike">
              <a:solidFill>
                <a:srgbClr val="000000"/>
              </a:solidFill>
              <a:effectLst/>
              <a:uFillTx/>
              <a:latin typeface="Arial"/>
            </a:endParaRPr>
          </a:p>
        </p:txBody>
      </p:sp>
      <p:sp>
        <p:nvSpPr>
          <p:cNvPr id="1070" name="Object 7"/>
          <p:cNvSpPr/>
          <p:nvPr/>
        </p:nvSpPr>
        <p:spPr>
          <a:xfrm>
            <a:off x="2590920" y="3707280"/>
            <a:ext cx="7314480" cy="194904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71" name="PlaceHolder 1"/>
          <p:cNvSpPr>
            <a:spLocks noGrp="1"/>
          </p:cNvSpPr>
          <p:nvPr>
            <p:ph type="title"/>
          </p:nvPr>
        </p:nvSpPr>
        <p:spPr>
          <a:xfrm>
            <a:off x="609480" y="389520"/>
            <a:ext cx="10972440" cy="91404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HW3 Written</a:t>
            </a:r>
          </a:p>
        </p:txBody>
      </p:sp>
      <p:pic>
        <p:nvPicPr>
          <p:cNvPr id="1072" name="Picture 4"/>
          <p:cNvPicPr/>
          <p:nvPr/>
        </p:nvPicPr>
        <p:blipFill>
          <a:blip r:embed="rId2"/>
          <a:stretch/>
        </p:blipFill>
        <p:spPr>
          <a:xfrm>
            <a:off x="1523880" y="1447920"/>
            <a:ext cx="9143640" cy="5020560"/>
          </a:xfrm>
          <a:prstGeom prst="rect">
            <a:avLst/>
          </a:prstGeom>
          <a:noFill/>
          <a:ln w="0">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3"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Demo – Kyle Simek</a:t>
            </a:r>
          </a:p>
        </p:txBody>
      </p:sp>
      <p:sp>
        <p:nvSpPr>
          <p:cNvPr id="1074" name="PlaceHolder 2"/>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endParaRPr lang="en-US" sz="1200" b="0" u="none" strike="noStrike">
              <a:solidFill>
                <a:schemeClr val="dk1">
                  <a:tint val="75000"/>
                </a:schemeClr>
              </a:solidFill>
              <a:effectLst/>
              <a:uFillTx/>
              <a:latin typeface="Gill Sans MT"/>
            </a:endParaRPr>
          </a:p>
        </p:txBody>
      </p:sp>
      <p:sp>
        <p:nvSpPr>
          <p:cNvPr id="1075" name="Content Placeholder 2"/>
          <p:cNvSpPr/>
          <p:nvPr/>
        </p:nvSpPr>
        <p:spPr>
          <a:xfrm>
            <a:off x="1905120" y="1511280"/>
            <a:ext cx="8381520" cy="5135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normAutofit lnSpcReduction="9999"/>
          </a:bodyPr>
          <a:lstStyle/>
          <a:p>
            <a:pPr defTabSz="914400">
              <a:lnSpc>
                <a:spcPct val="90000"/>
              </a:lnSpc>
              <a:spcBef>
                <a:spcPts val="1001"/>
              </a:spcBef>
              <a:tabLst>
                <a:tab pos="0" algn="l"/>
              </a:tabLst>
            </a:pPr>
            <a:r>
              <a:rPr lang="en-US" sz="2800" b="0" u="none" strike="noStrike" dirty="0">
                <a:solidFill>
                  <a:schemeClr val="dk1"/>
                </a:solidFill>
                <a:effectLst/>
                <a:uFillTx/>
                <a:latin typeface="Gill Sans MT"/>
              </a:rPr>
              <a:t>“Dissecting the Camera Matrix”</a:t>
            </a:r>
            <a:endParaRPr lang="en-US" sz="2800" b="0" u="none" strike="noStrike" dirty="0">
              <a:solidFill>
                <a:srgbClr val="000000"/>
              </a:solidFill>
              <a:effectLst/>
              <a:uFillTx/>
              <a:latin typeface="Arial"/>
            </a:endParaRPr>
          </a:p>
          <a:p>
            <a:pPr defTabSz="914400">
              <a:lnSpc>
                <a:spcPct val="90000"/>
              </a:lnSpc>
              <a:spcBef>
                <a:spcPts val="1001"/>
              </a:spcBef>
              <a:tabLst>
                <a:tab pos="0" algn="l"/>
              </a:tabLst>
            </a:pPr>
            <a:r>
              <a:rPr lang="en-US" sz="2800" b="0" u="none" strike="noStrike" dirty="0">
                <a:solidFill>
                  <a:schemeClr val="dk1"/>
                </a:solidFill>
                <a:effectLst/>
                <a:uFillTx/>
                <a:latin typeface="Gill Sans MT"/>
              </a:rPr>
              <a:t>Three-part blog series</a:t>
            </a:r>
            <a:endParaRPr lang="en-US" sz="2800" b="0" u="none" strike="noStrike" dirty="0">
              <a:solidFill>
                <a:srgbClr val="000000"/>
              </a:solidFill>
              <a:effectLst/>
              <a:uFillTx/>
              <a:latin typeface="Arial"/>
            </a:endParaRPr>
          </a:p>
          <a:p>
            <a:pPr marL="228600" indent="-228600" defTabSz="914400">
              <a:lnSpc>
                <a:spcPct val="90000"/>
              </a:lnSpc>
              <a:spcBef>
                <a:spcPts val="1001"/>
              </a:spcBef>
              <a:buClr>
                <a:srgbClr val="000000"/>
              </a:buClr>
              <a:buFont typeface="Arial"/>
              <a:buChar char="•"/>
              <a:tabLst>
                <a:tab pos="0" algn="l"/>
              </a:tabLst>
            </a:pPr>
            <a:r>
              <a:rPr lang="en-US" sz="2800" b="0" u="sng" strike="noStrike" dirty="0">
                <a:solidFill>
                  <a:schemeClr val="dk1"/>
                </a:solidFill>
                <a:effectLst/>
                <a:uFillTx/>
                <a:latin typeface="Gill Sans MT"/>
                <a:hlinkClick r:id="rId3"/>
              </a:rPr>
              <a:t>http://ksimek.github.io/2012/08/14/decompose/</a:t>
            </a:r>
            <a:r>
              <a:rPr lang="en-US" sz="2800" b="0" u="none" strike="noStrike" dirty="0">
                <a:solidFill>
                  <a:schemeClr val="dk1"/>
                </a:solidFill>
                <a:effectLst/>
                <a:uFillTx/>
                <a:latin typeface="Gill Sans MT"/>
              </a:rPr>
              <a:t> </a:t>
            </a:r>
            <a:endParaRPr lang="en-US" sz="2800" b="0" u="none" strike="noStrike" dirty="0">
              <a:solidFill>
                <a:srgbClr val="000000"/>
              </a:solidFill>
              <a:effectLst/>
              <a:uFillTx/>
              <a:latin typeface="Arial"/>
            </a:endParaRPr>
          </a:p>
          <a:p>
            <a:pPr marL="228600" indent="-228600" defTabSz="914400">
              <a:lnSpc>
                <a:spcPct val="90000"/>
              </a:lnSpc>
              <a:spcBef>
                <a:spcPts val="1001"/>
              </a:spcBef>
              <a:buClr>
                <a:srgbClr val="000000"/>
              </a:buClr>
              <a:buFont typeface="Arial"/>
              <a:buChar char="•"/>
              <a:tabLst>
                <a:tab pos="0" algn="l"/>
              </a:tabLst>
            </a:pPr>
            <a:r>
              <a:rPr lang="en-US" sz="2800" b="0" u="sng" strike="noStrike" dirty="0">
                <a:solidFill>
                  <a:schemeClr val="dk1"/>
                </a:solidFill>
                <a:effectLst/>
                <a:uFillTx/>
                <a:latin typeface="Gill Sans MT"/>
                <a:hlinkClick r:id="rId4"/>
              </a:rPr>
              <a:t>http://ksimek.github.io/2012/08/22/extrinsic/</a:t>
            </a:r>
            <a:r>
              <a:rPr lang="en-US" sz="2800" b="0" u="none" strike="noStrike" dirty="0">
                <a:solidFill>
                  <a:schemeClr val="dk1"/>
                </a:solidFill>
                <a:effectLst/>
                <a:uFillTx/>
                <a:latin typeface="Gill Sans MT"/>
              </a:rPr>
              <a:t> </a:t>
            </a:r>
            <a:endParaRPr lang="en-US" sz="2800" b="0" u="none" strike="noStrike" dirty="0">
              <a:solidFill>
                <a:srgbClr val="000000"/>
              </a:solidFill>
              <a:effectLst/>
              <a:uFillTx/>
              <a:latin typeface="Arial"/>
            </a:endParaRPr>
          </a:p>
          <a:p>
            <a:pPr marL="228600" indent="-228600" defTabSz="914400">
              <a:lnSpc>
                <a:spcPct val="90000"/>
              </a:lnSpc>
              <a:spcBef>
                <a:spcPts val="1001"/>
              </a:spcBef>
              <a:buClr>
                <a:srgbClr val="000000"/>
              </a:buClr>
              <a:buFont typeface="Arial"/>
              <a:buChar char="•"/>
              <a:tabLst>
                <a:tab pos="0" algn="l"/>
              </a:tabLst>
            </a:pPr>
            <a:r>
              <a:rPr lang="en-US" sz="2800" b="0" u="sng" strike="noStrike" dirty="0">
                <a:solidFill>
                  <a:schemeClr val="dk1"/>
                </a:solidFill>
                <a:effectLst/>
                <a:uFillTx/>
                <a:latin typeface="Gill Sans MT"/>
                <a:hlinkClick r:id="rId5"/>
              </a:rPr>
              <a:t>http://ksimek.github.io/2013/08/13/intrinsic/</a:t>
            </a:r>
            <a:endParaRPr lang="en-US" sz="2800" b="0" u="none" strike="noStrike" dirty="0">
              <a:solidFill>
                <a:srgbClr val="000000"/>
              </a:solidFill>
              <a:effectLst/>
              <a:uFillTx/>
              <a:latin typeface="Arial"/>
            </a:endParaRPr>
          </a:p>
          <a:p>
            <a:pPr defTabSz="914400">
              <a:lnSpc>
                <a:spcPct val="90000"/>
              </a:lnSpc>
              <a:spcBef>
                <a:spcPts val="1001"/>
              </a:spcBef>
              <a:tabLst>
                <a:tab pos="0" algn="l"/>
              </a:tabLst>
            </a:pPr>
            <a:endParaRPr lang="en-US" sz="2800" b="0" u="none" strike="noStrike" dirty="0">
              <a:solidFill>
                <a:srgbClr val="000000"/>
              </a:solidFill>
              <a:effectLst/>
              <a:uFillTx/>
              <a:latin typeface="Arial"/>
            </a:endParaRPr>
          </a:p>
          <a:p>
            <a:pPr defTabSz="914400">
              <a:lnSpc>
                <a:spcPct val="90000"/>
              </a:lnSpc>
              <a:spcBef>
                <a:spcPts val="1001"/>
              </a:spcBef>
              <a:tabLst>
                <a:tab pos="0" algn="l"/>
              </a:tabLst>
            </a:pPr>
            <a:endParaRPr lang="en-US" sz="2800" b="0" u="none" strike="noStrike" dirty="0">
              <a:solidFill>
                <a:srgbClr val="000000"/>
              </a:solidFill>
              <a:effectLst/>
              <a:uFillTx/>
              <a:latin typeface="Arial"/>
            </a:endParaRPr>
          </a:p>
          <a:p>
            <a:pPr defTabSz="914400">
              <a:lnSpc>
                <a:spcPct val="90000"/>
              </a:lnSpc>
              <a:spcBef>
                <a:spcPts val="1001"/>
              </a:spcBef>
              <a:tabLst>
                <a:tab pos="0" algn="l"/>
              </a:tabLst>
            </a:pPr>
            <a:r>
              <a:rPr lang="en-US" sz="2800" b="0" u="none" strike="noStrike" dirty="0">
                <a:solidFill>
                  <a:schemeClr val="dk1"/>
                </a:solidFill>
                <a:effectLst/>
                <a:uFillTx/>
                <a:latin typeface="Gill Sans MT"/>
              </a:rPr>
              <a:t>“Perspective toy”</a:t>
            </a:r>
            <a:endParaRPr lang="en-US" sz="2800" b="0" u="none" strike="noStrike" dirty="0">
              <a:solidFill>
                <a:srgbClr val="000000"/>
              </a:solidFill>
              <a:effectLst/>
              <a:uFillTx/>
              <a:latin typeface="Arial"/>
            </a:endParaRPr>
          </a:p>
          <a:p>
            <a:pPr marL="228600" indent="-228600" defTabSz="914400">
              <a:lnSpc>
                <a:spcPct val="90000"/>
              </a:lnSpc>
              <a:spcBef>
                <a:spcPts val="1001"/>
              </a:spcBef>
              <a:buClr>
                <a:srgbClr val="000000"/>
              </a:buClr>
              <a:buFont typeface="Arial"/>
              <a:buChar char="•"/>
              <a:tabLst>
                <a:tab pos="0" algn="l"/>
              </a:tabLst>
            </a:pPr>
            <a:r>
              <a:rPr lang="en-US" sz="2800" b="0" u="sng" strike="noStrike" dirty="0">
                <a:solidFill>
                  <a:schemeClr val="dk1"/>
                </a:solidFill>
                <a:effectLst/>
                <a:uFillTx/>
                <a:latin typeface="Gill Sans MT"/>
                <a:hlinkClick r:id="rId6"/>
              </a:rPr>
              <a:t>http://ksimek.github.io/perspective_camera_toy.html</a:t>
            </a:r>
            <a:r>
              <a:rPr lang="en-US" sz="2800" b="0" u="none" strike="noStrike" dirty="0">
                <a:solidFill>
                  <a:schemeClr val="dk1"/>
                </a:solidFill>
                <a:effectLst/>
                <a:uFillTx/>
                <a:latin typeface="Gill Sans MT"/>
              </a:rPr>
              <a:t> </a:t>
            </a:r>
            <a:endParaRPr lang="en-US" sz="2800" b="0" u="none" strike="noStrike" dirty="0">
              <a:solidFill>
                <a:srgbClr val="000000"/>
              </a:solidFill>
              <a:effectLst/>
              <a:uFillTx/>
              <a:latin typeface="Aria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76"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Additional Slide: Orthographic Projection</a:t>
            </a:r>
          </a:p>
        </p:txBody>
      </p:sp>
      <p:sp>
        <p:nvSpPr>
          <p:cNvPr id="1077" name="PlaceHolder 2"/>
          <p:cNvSpPr>
            <a:spLocks noGrp="1"/>
          </p:cNvSpPr>
          <p:nvPr>
            <p:ph/>
          </p:nvPr>
        </p:nvSpPr>
        <p:spPr>
          <a:xfrm>
            <a:off x="324720" y="1333440"/>
            <a:ext cx="11541960" cy="5159160"/>
          </a:xfrm>
          <a:prstGeom prst="rect">
            <a:avLst/>
          </a:prstGeom>
          <a:noFill/>
          <a:ln w="0">
            <a:noFill/>
          </a:ln>
        </p:spPr>
        <p:txBody>
          <a:bodyPr lIns="91440" tIns="45720" rIns="91440" bIns="45720" anchor="t">
            <a:noAutofit/>
          </a:bodyPr>
          <a:lstStyle/>
          <a:p>
            <a:pPr indent="0" algn="l" defTabSz="914400">
              <a:lnSpc>
                <a:spcPct val="90000"/>
              </a:lnSpc>
              <a:spcBef>
                <a:spcPts val="1001"/>
              </a:spcBef>
              <a:buNone/>
              <a:tabLst>
                <a:tab pos="0" algn="l"/>
              </a:tabLst>
            </a:pPr>
            <a:r>
              <a:rPr lang="en-US" sz="2800" b="0" u="none" strike="noStrike">
                <a:solidFill>
                  <a:schemeClr val="dk1"/>
                </a:solidFill>
                <a:effectLst/>
                <a:uFillTx/>
                <a:latin typeface="Gill Sans MT"/>
              </a:rPr>
              <a:t>Special case of perspective projection</a:t>
            </a:r>
            <a:endParaRPr lang="en-US" sz="28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tabLst>
                <a:tab pos="0" algn="l"/>
              </a:tabLst>
            </a:pPr>
            <a:r>
              <a:rPr lang="en-US" sz="2400" b="0" u="none" strike="noStrike">
                <a:solidFill>
                  <a:schemeClr val="dk1"/>
                </a:solidFill>
                <a:effectLst/>
                <a:uFillTx/>
                <a:latin typeface="Gill Sans MT"/>
              </a:rPr>
              <a:t>Distance from the center of projection</a:t>
            </a:r>
            <a:br>
              <a:rPr sz="2400"/>
            </a:br>
            <a:r>
              <a:rPr lang="en-US" sz="2400" b="0" u="none" strike="noStrike">
                <a:solidFill>
                  <a:schemeClr val="dk1"/>
                </a:solidFill>
                <a:effectLst/>
                <a:uFillTx/>
                <a:latin typeface="Gill Sans MT"/>
              </a:rPr>
              <a:t>to the image plane is infinite</a:t>
            </a:r>
          </a:p>
          <a:p>
            <a:pPr indent="0" algn="l" defTabSz="914400">
              <a:lnSpc>
                <a:spcPct val="90000"/>
              </a:lnSpc>
              <a:spcBef>
                <a:spcPts val="499"/>
              </a:spcBef>
              <a:buNone/>
              <a:tabLst>
                <a:tab pos="0" algn="l"/>
              </a:tabLst>
            </a:pPr>
            <a:endParaRPr lang="en-US" sz="2400" b="0" u="none" strike="noStrike">
              <a:solidFill>
                <a:schemeClr val="dk1">
                  <a:tint val="75000"/>
                </a:schemeClr>
              </a:solidFill>
              <a:effectLst/>
              <a:uFillTx/>
              <a:latin typeface="Gill Sans MT"/>
            </a:endParaRPr>
          </a:p>
          <a:p>
            <a:pPr indent="0" algn="l" defTabSz="914400">
              <a:lnSpc>
                <a:spcPct val="90000"/>
              </a:lnSpc>
              <a:spcBef>
                <a:spcPts val="499"/>
              </a:spcBef>
              <a:buNone/>
              <a:tabLst>
                <a:tab pos="0" algn="l"/>
              </a:tabLst>
            </a:pPr>
            <a:endParaRPr lang="en-US" sz="2400" b="0" u="none" strike="noStrike">
              <a:solidFill>
                <a:schemeClr val="dk1">
                  <a:tint val="75000"/>
                </a:schemeClr>
              </a:solidFill>
              <a:effectLst/>
              <a:uFillTx/>
              <a:latin typeface="Gill Sans MT"/>
            </a:endParaRPr>
          </a:p>
          <a:p>
            <a:pPr indent="0" algn="l" defTabSz="914400">
              <a:lnSpc>
                <a:spcPct val="90000"/>
              </a:lnSpc>
              <a:spcBef>
                <a:spcPts val="499"/>
              </a:spcBef>
              <a:buNone/>
              <a:tabLst>
                <a:tab pos="0" algn="l"/>
              </a:tabLst>
            </a:pPr>
            <a:endParaRPr lang="en-US" sz="2400" b="0" u="none" strike="noStrike">
              <a:solidFill>
                <a:schemeClr val="dk1">
                  <a:tint val="75000"/>
                </a:schemeClr>
              </a:solidFill>
              <a:effectLst/>
              <a:uFillTx/>
              <a:latin typeface="Gill Sans MT"/>
            </a:endParaRPr>
          </a:p>
          <a:p>
            <a:pPr indent="0" algn="l" defTabSz="914400">
              <a:lnSpc>
                <a:spcPct val="90000"/>
              </a:lnSpc>
              <a:spcBef>
                <a:spcPts val="499"/>
              </a:spcBef>
              <a:buNone/>
              <a:tabLst>
                <a:tab pos="0" algn="l"/>
              </a:tabLst>
            </a:pPr>
            <a:endParaRPr lang="en-US" sz="2400" b="0" u="none" strike="noStrike">
              <a:solidFill>
                <a:schemeClr val="dk1">
                  <a:tint val="75000"/>
                </a:schemeClr>
              </a:solidFill>
              <a:effectLst/>
              <a:uFillTx/>
              <a:latin typeface="Gill Sans MT"/>
            </a:endParaRPr>
          </a:p>
          <a:p>
            <a:pPr indent="0" algn="l" defTabSz="914400">
              <a:lnSpc>
                <a:spcPct val="90000"/>
              </a:lnSpc>
              <a:spcBef>
                <a:spcPts val="499"/>
              </a:spcBef>
              <a:buNone/>
              <a:tabLst>
                <a:tab pos="0" algn="l"/>
              </a:tabLst>
            </a:pPr>
            <a:endParaRPr lang="en-US" sz="2400" b="0" u="none" strike="noStrike">
              <a:solidFill>
                <a:schemeClr val="dk1">
                  <a:tint val="75000"/>
                </a:schemeClr>
              </a:solidFill>
              <a:effectLst/>
              <a:uFillTx/>
              <a:latin typeface="Gill Sans MT"/>
            </a:endParaRPr>
          </a:p>
          <a:p>
            <a:pPr indent="0" algn="l" defTabSz="914400">
              <a:lnSpc>
                <a:spcPct val="90000"/>
              </a:lnSpc>
              <a:spcBef>
                <a:spcPts val="499"/>
              </a:spcBef>
              <a:buNone/>
              <a:tabLst>
                <a:tab pos="0" algn="l"/>
              </a:tabLst>
            </a:pPr>
            <a:endParaRPr lang="en-US" sz="2400" b="0" u="none" strike="noStrike">
              <a:solidFill>
                <a:schemeClr val="dk1">
                  <a:tint val="75000"/>
                </a:schemeClr>
              </a:solidFill>
              <a:effectLst/>
              <a:uFillTx/>
              <a:latin typeface="Gill Sans MT"/>
            </a:endParaRPr>
          </a:p>
          <a:p>
            <a:pPr marL="685800" lvl="1" indent="-228600" algn="l" defTabSz="914400">
              <a:lnSpc>
                <a:spcPct val="90000"/>
              </a:lnSpc>
              <a:spcBef>
                <a:spcPts val="499"/>
              </a:spcBef>
              <a:buClr>
                <a:srgbClr val="000000"/>
              </a:buClr>
              <a:buFont typeface="Arial"/>
              <a:buChar char="•"/>
              <a:tabLst>
                <a:tab pos="0" algn="l"/>
              </a:tabLst>
            </a:pPr>
            <a:r>
              <a:rPr lang="en-US" sz="2400" b="0" u="none" strike="noStrike">
                <a:solidFill>
                  <a:schemeClr val="dk1"/>
                </a:solidFill>
                <a:effectLst/>
                <a:uFillTx/>
                <a:latin typeface="Gill Sans MT"/>
              </a:rPr>
              <a:t>Also called “parallel projection”</a:t>
            </a:r>
          </a:p>
          <a:p>
            <a:pPr marL="685800" lvl="1" indent="-228600" algn="l" defTabSz="914400">
              <a:lnSpc>
                <a:spcPct val="90000"/>
              </a:lnSpc>
              <a:spcBef>
                <a:spcPts val="499"/>
              </a:spcBef>
              <a:buClr>
                <a:srgbClr val="000000"/>
              </a:buClr>
              <a:buFont typeface="Arial"/>
              <a:buChar char="•"/>
              <a:tabLst>
                <a:tab pos="0" algn="l"/>
              </a:tabLst>
            </a:pPr>
            <a:r>
              <a:rPr lang="en-US" sz="2400" b="0" u="none" strike="noStrike">
                <a:solidFill>
                  <a:schemeClr val="dk1"/>
                </a:solidFill>
                <a:effectLst/>
                <a:uFillTx/>
                <a:latin typeface="Gill Sans MT"/>
              </a:rPr>
              <a:t>What’s the projection matrix?</a:t>
            </a: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1078"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Steve Seitz</a:t>
            </a:r>
          </a:p>
        </p:txBody>
      </p:sp>
      <p:grpSp>
        <p:nvGrpSpPr>
          <p:cNvPr id="1079" name="Group 4"/>
          <p:cNvGrpSpPr/>
          <p:nvPr/>
        </p:nvGrpSpPr>
        <p:grpSpPr>
          <a:xfrm>
            <a:off x="6419880" y="1683720"/>
            <a:ext cx="4993920" cy="2574720"/>
            <a:chOff x="6419880" y="1683720"/>
            <a:chExt cx="4993920" cy="2574720"/>
          </a:xfrm>
        </p:grpSpPr>
        <p:sp>
          <p:nvSpPr>
            <p:cNvPr id="1080" name="Freeform 8"/>
            <p:cNvSpPr/>
            <p:nvPr/>
          </p:nvSpPr>
          <p:spPr>
            <a:xfrm>
              <a:off x="6900840" y="2422080"/>
              <a:ext cx="1638000" cy="1177560"/>
            </a:xfrm>
            <a:custGeom>
              <a:avLst/>
              <a:gdLst>
                <a:gd name="textAreaLeft" fmla="*/ 0 w 1638000"/>
                <a:gd name="textAreaRight" fmla="*/ 1638360 w 1638000"/>
                <a:gd name="textAreaTop" fmla="*/ 0 h 1177560"/>
                <a:gd name="textAreaBottom" fmla="*/ 1177920 h 1177560"/>
                <a:gd name="GluePoint1X" fmla="*/ 0 w 1032"/>
                <a:gd name="GluePoint1Y" fmla="*/ 2147483647 h 742"/>
                <a:gd name="GluePoint2X" fmla="*/ 2147483647 w 1032"/>
                <a:gd name="GluePoint2Y" fmla="*/ 0 h 742"/>
                <a:gd name="GluePoint3X" fmla="*/ 2147483647 w 1032"/>
                <a:gd name="GluePoint3Y" fmla="*/ 2147483647 h 742"/>
                <a:gd name="GluePoint4X" fmla="*/ 0 w 1032"/>
                <a:gd name="GluePoint4Y" fmla="*/ 2147483647 h 742"/>
              </a:gdLst>
              <a:ahLst/>
              <a:cxnLst>
                <a:cxn ang="0">
                  <a:pos x="GluePoint1X" y="GluePoint1Y"/>
                </a:cxn>
                <a:cxn ang="0">
                  <a:pos x="GluePoint2X" y="GluePoint2Y"/>
                </a:cxn>
                <a:cxn ang="0">
                  <a:pos x="GluePoint3X" y="GluePoint3Y"/>
                </a:cxn>
                <a:cxn ang="0">
                  <a:pos x="GluePoint4X" y="GluePoint4Y"/>
                </a:cxn>
              </a:cxnLst>
              <a:rect l="textAreaLeft" t="textAreaTop" r="textAreaRight" b="textAreaBottom"/>
              <a:pathLst>
                <a:path w="1032" h="742">
                  <a:moveTo>
                    <a:pt x="0" y="319"/>
                  </a:moveTo>
                  <a:lnTo>
                    <a:pt x="1032" y="0"/>
                  </a:lnTo>
                  <a:lnTo>
                    <a:pt x="401" y="742"/>
                  </a:lnTo>
                  <a:lnTo>
                    <a:pt x="0" y="319"/>
                  </a:lnTo>
                  <a:close/>
                </a:path>
              </a:pathLst>
            </a:custGeom>
            <a:noFill/>
            <a:ln w="34925">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81" name="Freeform 9"/>
            <p:cNvSpPr/>
            <p:nvPr/>
          </p:nvSpPr>
          <p:spPr>
            <a:xfrm>
              <a:off x="6877080" y="2869560"/>
              <a:ext cx="70920" cy="93240"/>
            </a:xfrm>
            <a:custGeom>
              <a:avLst/>
              <a:gdLst>
                <a:gd name="textAreaLeft" fmla="*/ 0 w 70920"/>
                <a:gd name="textAreaRight" fmla="*/ 71280 w 70920"/>
                <a:gd name="textAreaTop" fmla="*/ 0 h 93240"/>
                <a:gd name="textAreaBottom" fmla="*/ 93600 h 93240"/>
                <a:gd name="GluePoint1X" fmla="*/ 2147483647 w 45"/>
                <a:gd name="GluePoint1Y" fmla="*/ 2147483647 h 59"/>
                <a:gd name="GluePoint2X" fmla="*/ 2147483647 w 45"/>
                <a:gd name="GluePoint2Y" fmla="*/ 0 h 59"/>
                <a:gd name="GluePoint3X" fmla="*/ 2147483647 w 45"/>
                <a:gd name="GluePoint3Y" fmla="*/ 2147483647 h 59"/>
                <a:gd name="GluePoint4X" fmla="*/ 2147483647 w 45"/>
                <a:gd name="GluePoint4Y" fmla="*/ 2147483647 h 59"/>
                <a:gd name="GluePoint5X" fmla="*/ 2147483647 w 45"/>
                <a:gd name="GluePoint5Y" fmla="*/ 2147483647 h 59"/>
                <a:gd name="GluePoint6X" fmla="*/ 2147483647 w 45"/>
                <a:gd name="GluePoint6Y" fmla="*/ 2147483647 h 59"/>
                <a:gd name="GluePoint7X" fmla="*/ 2147483647 w 45"/>
                <a:gd name="GluePoint7Y" fmla="*/ 2147483647 h 59"/>
                <a:gd name="GluePoint8X" fmla="*/ 2147483647 w 45"/>
                <a:gd name="GluePoint8Y" fmla="*/ 2147483647 h 59"/>
                <a:gd name="GluePoint9X" fmla="*/ 0 w 45"/>
                <a:gd name="GluePoint9Y" fmla="*/ 2147483647 h 59"/>
                <a:gd name="GluePoint10X" fmla="*/ 0 w 45"/>
                <a:gd name="GluePoint10Y" fmla="*/ 2147483647 h 59"/>
                <a:gd name="GluePoint11X" fmla="*/ 0 w 45"/>
                <a:gd name="GluePoint11Y" fmla="*/ 2147483647 h 59"/>
                <a:gd name="GluePoint12X" fmla="*/ 2147483647 w 45"/>
                <a:gd name="GluePoint12Y" fmla="*/ 2147483647 h 59"/>
                <a:gd name="GluePoint13X" fmla="*/ 2147483647 w 45"/>
                <a:gd name="GluePoint13Y" fmla="*/ 2147483647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5" h="59">
                  <a:moveTo>
                    <a:pt x="22" y="7"/>
                  </a:moveTo>
                  <a:lnTo>
                    <a:pt x="37" y="0"/>
                  </a:lnTo>
                  <a:lnTo>
                    <a:pt x="45" y="7"/>
                  </a:lnTo>
                  <a:lnTo>
                    <a:pt x="45" y="22"/>
                  </a:lnTo>
                  <a:lnTo>
                    <a:pt x="45" y="37"/>
                  </a:lnTo>
                  <a:lnTo>
                    <a:pt x="37" y="52"/>
                  </a:lnTo>
                  <a:lnTo>
                    <a:pt x="22" y="59"/>
                  </a:lnTo>
                  <a:lnTo>
                    <a:pt x="7" y="59"/>
                  </a:lnTo>
                  <a:lnTo>
                    <a:pt x="0" y="52"/>
                  </a:lnTo>
                  <a:lnTo>
                    <a:pt x="0" y="37"/>
                  </a:lnTo>
                  <a:lnTo>
                    <a:pt x="0" y="22"/>
                  </a:lnTo>
                  <a:lnTo>
                    <a:pt x="7" y="7"/>
                  </a:lnTo>
                  <a:lnTo>
                    <a:pt x="22" y="7"/>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82" name="Freeform 10"/>
            <p:cNvSpPr/>
            <p:nvPr/>
          </p:nvSpPr>
          <p:spPr>
            <a:xfrm>
              <a:off x="8491680" y="2363040"/>
              <a:ext cx="70920" cy="93240"/>
            </a:xfrm>
            <a:custGeom>
              <a:avLst/>
              <a:gdLst>
                <a:gd name="textAreaLeft" fmla="*/ 0 w 70920"/>
                <a:gd name="textAreaRight" fmla="*/ 71280 w 70920"/>
                <a:gd name="textAreaTop" fmla="*/ 0 h 93240"/>
                <a:gd name="textAreaBottom" fmla="*/ 93600 h 93240"/>
                <a:gd name="GluePoint1X" fmla="*/ 2147483647 w 45"/>
                <a:gd name="GluePoint1Y" fmla="*/ 2147483647 h 59"/>
                <a:gd name="GluePoint2X" fmla="*/ 2147483647 w 45"/>
                <a:gd name="GluePoint2Y" fmla="*/ 0 h 59"/>
                <a:gd name="GluePoint3X" fmla="*/ 2147483647 w 45"/>
                <a:gd name="GluePoint3Y" fmla="*/ 2147483647 h 59"/>
                <a:gd name="GluePoint4X" fmla="*/ 2147483647 w 45"/>
                <a:gd name="GluePoint4Y" fmla="*/ 2147483647 h 59"/>
                <a:gd name="GluePoint5X" fmla="*/ 2147483647 w 45"/>
                <a:gd name="GluePoint5Y" fmla="*/ 2147483647 h 59"/>
                <a:gd name="GluePoint6X" fmla="*/ 2147483647 w 45"/>
                <a:gd name="GluePoint6Y" fmla="*/ 2147483647 h 59"/>
                <a:gd name="GluePoint7X" fmla="*/ 2147483647 w 45"/>
                <a:gd name="GluePoint7Y" fmla="*/ 2147483647 h 59"/>
                <a:gd name="GluePoint8X" fmla="*/ 2147483647 w 45"/>
                <a:gd name="GluePoint8Y" fmla="*/ 2147483647 h 59"/>
                <a:gd name="GluePoint9X" fmla="*/ 0 w 45"/>
                <a:gd name="GluePoint9Y" fmla="*/ 2147483647 h 59"/>
                <a:gd name="GluePoint10X" fmla="*/ 0 w 45"/>
                <a:gd name="GluePoint10Y" fmla="*/ 2147483647 h 59"/>
                <a:gd name="GluePoint11X" fmla="*/ 0 w 45"/>
                <a:gd name="GluePoint11Y" fmla="*/ 2147483647 h 59"/>
                <a:gd name="GluePoint12X" fmla="*/ 2147483647 w 45"/>
                <a:gd name="GluePoint12Y" fmla="*/ 2147483647 h 59"/>
                <a:gd name="GluePoint13X" fmla="*/ 2147483647 w 45"/>
                <a:gd name="GluePoint13Y" fmla="*/ 2147483647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5" h="59">
                  <a:moveTo>
                    <a:pt x="23" y="7"/>
                  </a:moveTo>
                  <a:lnTo>
                    <a:pt x="37" y="0"/>
                  </a:lnTo>
                  <a:lnTo>
                    <a:pt x="45" y="7"/>
                  </a:lnTo>
                  <a:lnTo>
                    <a:pt x="45" y="22"/>
                  </a:lnTo>
                  <a:lnTo>
                    <a:pt x="45" y="37"/>
                  </a:lnTo>
                  <a:lnTo>
                    <a:pt x="37" y="52"/>
                  </a:lnTo>
                  <a:lnTo>
                    <a:pt x="23" y="59"/>
                  </a:lnTo>
                  <a:lnTo>
                    <a:pt x="8" y="59"/>
                  </a:lnTo>
                  <a:lnTo>
                    <a:pt x="0" y="52"/>
                  </a:lnTo>
                  <a:lnTo>
                    <a:pt x="0" y="37"/>
                  </a:lnTo>
                  <a:lnTo>
                    <a:pt x="0" y="22"/>
                  </a:lnTo>
                  <a:lnTo>
                    <a:pt x="8" y="7"/>
                  </a:lnTo>
                  <a:lnTo>
                    <a:pt x="23" y="7"/>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83" name="Freeform 11"/>
            <p:cNvSpPr/>
            <p:nvPr/>
          </p:nvSpPr>
          <p:spPr>
            <a:xfrm>
              <a:off x="7502400" y="3552120"/>
              <a:ext cx="69480" cy="93240"/>
            </a:xfrm>
            <a:custGeom>
              <a:avLst/>
              <a:gdLst>
                <a:gd name="textAreaLeft" fmla="*/ 0 w 69480"/>
                <a:gd name="textAreaRight" fmla="*/ 69840 w 69480"/>
                <a:gd name="textAreaTop" fmla="*/ 0 h 93240"/>
                <a:gd name="textAreaBottom" fmla="*/ 93600 h 93240"/>
                <a:gd name="GluePoint1X" fmla="*/ 2147483647 w 44"/>
                <a:gd name="GluePoint1Y" fmla="*/ 2147483647 h 59"/>
                <a:gd name="GluePoint2X" fmla="*/ 2147483647 w 44"/>
                <a:gd name="GluePoint2Y" fmla="*/ 0 h 59"/>
                <a:gd name="GluePoint3X" fmla="*/ 2147483647 w 44"/>
                <a:gd name="GluePoint3Y" fmla="*/ 2147483647 h 59"/>
                <a:gd name="GluePoint4X" fmla="*/ 2147483647 w 44"/>
                <a:gd name="GluePoint4Y" fmla="*/ 2147483647 h 59"/>
                <a:gd name="GluePoint5X" fmla="*/ 2147483647 w 44"/>
                <a:gd name="GluePoint5Y" fmla="*/ 2147483647 h 59"/>
                <a:gd name="GluePoint6X" fmla="*/ 2147483647 w 44"/>
                <a:gd name="GluePoint6Y" fmla="*/ 2147483647 h 59"/>
                <a:gd name="GluePoint7X" fmla="*/ 2147483647 w 44"/>
                <a:gd name="GluePoint7Y" fmla="*/ 2147483647 h 59"/>
                <a:gd name="GluePoint8X" fmla="*/ 2147483647 w 44"/>
                <a:gd name="GluePoint8Y" fmla="*/ 2147483647 h 59"/>
                <a:gd name="GluePoint9X" fmla="*/ 0 w 44"/>
                <a:gd name="GluePoint9Y" fmla="*/ 2147483647 h 59"/>
                <a:gd name="GluePoint10X" fmla="*/ 0 w 44"/>
                <a:gd name="GluePoint10Y" fmla="*/ 2147483647 h 59"/>
                <a:gd name="GluePoint11X" fmla="*/ 0 w 44"/>
                <a:gd name="GluePoint11Y" fmla="*/ 2147483647 h 59"/>
                <a:gd name="GluePoint12X" fmla="*/ 2147483647 w 44"/>
                <a:gd name="GluePoint12Y" fmla="*/ 2147483647 h 59"/>
                <a:gd name="GluePoint13X" fmla="*/ 2147483647 w 44"/>
                <a:gd name="GluePoint13Y" fmla="*/ 2147483647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4" h="59">
                  <a:moveTo>
                    <a:pt x="22" y="7"/>
                  </a:moveTo>
                  <a:lnTo>
                    <a:pt x="37" y="0"/>
                  </a:lnTo>
                  <a:lnTo>
                    <a:pt x="44" y="7"/>
                  </a:lnTo>
                  <a:lnTo>
                    <a:pt x="44" y="22"/>
                  </a:lnTo>
                  <a:lnTo>
                    <a:pt x="44" y="37"/>
                  </a:lnTo>
                  <a:lnTo>
                    <a:pt x="37" y="52"/>
                  </a:lnTo>
                  <a:lnTo>
                    <a:pt x="22" y="59"/>
                  </a:lnTo>
                  <a:lnTo>
                    <a:pt x="7" y="59"/>
                  </a:lnTo>
                  <a:lnTo>
                    <a:pt x="0" y="52"/>
                  </a:lnTo>
                  <a:lnTo>
                    <a:pt x="0" y="37"/>
                  </a:lnTo>
                  <a:lnTo>
                    <a:pt x="0" y="22"/>
                  </a:lnTo>
                  <a:lnTo>
                    <a:pt x="7" y="7"/>
                  </a:lnTo>
                  <a:lnTo>
                    <a:pt x="22" y="7"/>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84" name="Freeform 12"/>
            <p:cNvSpPr/>
            <p:nvPr/>
          </p:nvSpPr>
          <p:spPr>
            <a:xfrm>
              <a:off x="6419880" y="1683720"/>
              <a:ext cx="2661840" cy="2574720"/>
            </a:xfrm>
            <a:custGeom>
              <a:avLst/>
              <a:gdLst>
                <a:gd name="textAreaLeft" fmla="*/ 0 w 2661840"/>
                <a:gd name="textAreaRight" fmla="*/ 2662200 w 2661840"/>
                <a:gd name="textAreaTop" fmla="*/ 0 h 2574720"/>
                <a:gd name="textAreaBottom" fmla="*/ 2575080 h 2574720"/>
                <a:gd name="GluePoint1X" fmla="*/ 0 w 1842"/>
                <a:gd name="GluePoint1Y" fmla="*/ 2147483647 h 1847"/>
                <a:gd name="GluePoint2X" fmla="*/ 2147483647 w 1842"/>
                <a:gd name="GluePoint2Y" fmla="*/ 0 h 1847"/>
                <a:gd name="GluePoint3X" fmla="*/ 2147483647 w 1842"/>
                <a:gd name="GluePoint3Y" fmla="*/ 2147483647 h 1847"/>
                <a:gd name="GluePoint4X" fmla="*/ 0 w 1842"/>
                <a:gd name="GluePoint4Y" fmla="*/ 2147483647 h 1847"/>
                <a:gd name="GluePoint5X" fmla="*/ 0 w 1842"/>
                <a:gd name="GluePoint5Y" fmla="*/ 2147483647 h 1847"/>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1842" h="1847">
                  <a:moveTo>
                    <a:pt x="0" y="660"/>
                  </a:moveTo>
                  <a:lnTo>
                    <a:pt x="1842" y="0"/>
                  </a:lnTo>
                  <a:lnTo>
                    <a:pt x="1842" y="1186"/>
                  </a:lnTo>
                  <a:lnTo>
                    <a:pt x="0" y="1847"/>
                  </a:lnTo>
                  <a:lnTo>
                    <a:pt x="0" y="660"/>
                  </a:lnTo>
                  <a:close/>
                </a:path>
              </a:pathLst>
            </a:custGeom>
            <a:no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85" name="Rectangle 13"/>
            <p:cNvSpPr/>
            <p:nvPr/>
          </p:nvSpPr>
          <p:spPr>
            <a:xfrm>
              <a:off x="8373960" y="2001240"/>
              <a:ext cx="512640" cy="235080"/>
            </a:xfrm>
            <a:prstGeom prst="rect">
              <a:avLst/>
            </a:prstGeom>
            <a:noFill/>
            <a:ln w="9525">
              <a:noFill/>
            </a:ln>
          </p:spPr>
          <p:style>
            <a:lnRef idx="0">
              <a:scrgbClr r="0" g="0" b="0"/>
            </a:lnRef>
            <a:fillRef idx="0">
              <a:scrgbClr r="0" g="0" b="0"/>
            </a:fillRef>
            <a:effectRef idx="0">
              <a:scrgbClr r="0" g="0" b="0"/>
            </a:effectRef>
            <a:fontRef idx="minor"/>
          </p:style>
          <p:txBody>
            <a:bodyPr wrap="none" lIns="0" tIns="0" rIns="0" bIns="0" anchor="t">
              <a:spAutoFit/>
            </a:bodyPr>
            <a:lstStyle/>
            <a:p>
              <a:pPr defTabSz="914400">
                <a:lnSpc>
                  <a:spcPct val="90000"/>
                </a:lnSpc>
              </a:pPr>
              <a:r>
                <a:rPr lang="en-US" sz="1700" b="0" u="none" strike="noStrike">
                  <a:solidFill>
                    <a:srgbClr val="000000"/>
                  </a:solidFill>
                  <a:effectLst/>
                  <a:uFillTx/>
                  <a:latin typeface="Gill Sans MT"/>
                </a:rPr>
                <a:t>Image</a:t>
              </a:r>
              <a:endParaRPr lang="en-US" sz="1700" b="0" u="none" strike="noStrike">
                <a:solidFill>
                  <a:srgbClr val="000000"/>
                </a:solidFill>
                <a:effectLst/>
                <a:uFillTx/>
                <a:latin typeface="Arial"/>
              </a:endParaRPr>
            </a:p>
          </p:txBody>
        </p:sp>
        <p:sp>
          <p:nvSpPr>
            <p:cNvPr id="1086" name="Rectangle 14"/>
            <p:cNvSpPr/>
            <p:nvPr/>
          </p:nvSpPr>
          <p:spPr>
            <a:xfrm>
              <a:off x="10590120" y="2020320"/>
              <a:ext cx="573120" cy="235080"/>
            </a:xfrm>
            <a:prstGeom prst="rect">
              <a:avLst/>
            </a:prstGeom>
            <a:noFill/>
            <a:ln w="9525">
              <a:noFill/>
            </a:ln>
          </p:spPr>
          <p:style>
            <a:lnRef idx="0">
              <a:scrgbClr r="0" g="0" b="0"/>
            </a:lnRef>
            <a:fillRef idx="0">
              <a:scrgbClr r="0" g="0" b="0"/>
            </a:fillRef>
            <a:effectRef idx="0">
              <a:scrgbClr r="0" g="0" b="0"/>
            </a:effectRef>
            <a:fontRef idx="minor"/>
          </p:style>
          <p:txBody>
            <a:bodyPr wrap="none" lIns="0" tIns="0" rIns="0" bIns="0" anchor="t">
              <a:spAutoFit/>
            </a:bodyPr>
            <a:lstStyle/>
            <a:p>
              <a:pPr defTabSz="914400">
                <a:lnSpc>
                  <a:spcPct val="90000"/>
                </a:lnSpc>
              </a:pPr>
              <a:r>
                <a:rPr lang="en-US" sz="1700" b="0" u="none" strike="noStrike">
                  <a:solidFill>
                    <a:srgbClr val="000000"/>
                  </a:solidFill>
                  <a:effectLst/>
                  <a:uFillTx/>
                  <a:latin typeface="Gill Sans MT"/>
                </a:rPr>
                <a:t>World</a:t>
              </a:r>
              <a:endParaRPr lang="en-US" sz="1700" b="0" u="none" strike="noStrike">
                <a:solidFill>
                  <a:srgbClr val="000000"/>
                </a:solidFill>
                <a:effectLst/>
                <a:uFillTx/>
                <a:latin typeface="Arial"/>
              </a:endParaRPr>
            </a:p>
          </p:txBody>
        </p:sp>
        <p:grpSp>
          <p:nvGrpSpPr>
            <p:cNvPr id="1087" name="Group 15"/>
            <p:cNvGrpSpPr/>
            <p:nvPr/>
          </p:nvGrpSpPr>
          <p:grpSpPr>
            <a:xfrm>
              <a:off x="9728280" y="2342520"/>
              <a:ext cx="1685520" cy="1284120"/>
              <a:chOff x="9728280" y="2342520"/>
              <a:chExt cx="1685520" cy="1284120"/>
            </a:xfrm>
          </p:grpSpPr>
          <p:sp>
            <p:nvSpPr>
              <p:cNvPr id="1088" name="Freeform 16"/>
              <p:cNvSpPr/>
              <p:nvPr/>
            </p:nvSpPr>
            <p:spPr>
              <a:xfrm>
                <a:off x="9728280" y="2849040"/>
                <a:ext cx="69480" cy="93240"/>
              </a:xfrm>
              <a:custGeom>
                <a:avLst/>
                <a:gdLst>
                  <a:gd name="textAreaLeft" fmla="*/ 0 w 69480"/>
                  <a:gd name="textAreaRight" fmla="*/ 69840 w 69480"/>
                  <a:gd name="textAreaTop" fmla="*/ 0 h 93240"/>
                  <a:gd name="textAreaBottom" fmla="*/ 93600 h 93240"/>
                  <a:gd name="GluePoint1X" fmla="*/ 22 w 44"/>
                  <a:gd name="GluePoint1Y" fmla="*/ 7 h 59"/>
                  <a:gd name="GluePoint2X" fmla="*/ 37 w 44"/>
                  <a:gd name="GluePoint2Y" fmla="*/ 0 h 59"/>
                  <a:gd name="GluePoint3X" fmla="*/ 44 w 44"/>
                  <a:gd name="GluePoint3Y" fmla="*/ 7 h 59"/>
                  <a:gd name="GluePoint4X" fmla="*/ 44 w 44"/>
                  <a:gd name="GluePoint4Y" fmla="*/ 22 h 59"/>
                  <a:gd name="GluePoint5X" fmla="*/ 44 w 44"/>
                  <a:gd name="GluePoint5Y" fmla="*/ 37 h 59"/>
                  <a:gd name="GluePoint6X" fmla="*/ 37 w 44"/>
                  <a:gd name="GluePoint6Y" fmla="*/ 52 h 59"/>
                  <a:gd name="GluePoint7X" fmla="*/ 22 w 44"/>
                  <a:gd name="GluePoint7Y" fmla="*/ 59 h 59"/>
                  <a:gd name="GluePoint8X" fmla="*/ 7 w 44"/>
                  <a:gd name="GluePoint8Y" fmla="*/ 59 h 59"/>
                  <a:gd name="GluePoint9X" fmla="*/ 0 w 44"/>
                  <a:gd name="GluePoint9Y" fmla="*/ 52 h 59"/>
                  <a:gd name="GluePoint10X" fmla="*/ 0 w 44"/>
                  <a:gd name="GluePoint10Y" fmla="*/ 37 h 59"/>
                  <a:gd name="GluePoint11X" fmla="*/ 0 w 44"/>
                  <a:gd name="GluePoint11Y" fmla="*/ 22 h 59"/>
                  <a:gd name="GluePoint12X" fmla="*/ 7 w 44"/>
                  <a:gd name="GluePoint12Y" fmla="*/ 7 h 59"/>
                  <a:gd name="GluePoint13X" fmla="*/ 22 w 44"/>
                  <a:gd name="GluePoint13Y" fmla="*/ 7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4" h="59">
                    <a:moveTo>
                      <a:pt x="22" y="7"/>
                    </a:moveTo>
                    <a:lnTo>
                      <a:pt x="37" y="0"/>
                    </a:lnTo>
                    <a:lnTo>
                      <a:pt x="44" y="7"/>
                    </a:lnTo>
                    <a:lnTo>
                      <a:pt x="44" y="22"/>
                    </a:lnTo>
                    <a:lnTo>
                      <a:pt x="44" y="37"/>
                    </a:lnTo>
                    <a:lnTo>
                      <a:pt x="37" y="52"/>
                    </a:lnTo>
                    <a:lnTo>
                      <a:pt x="22" y="59"/>
                    </a:lnTo>
                    <a:lnTo>
                      <a:pt x="7" y="59"/>
                    </a:lnTo>
                    <a:lnTo>
                      <a:pt x="0" y="52"/>
                    </a:lnTo>
                    <a:lnTo>
                      <a:pt x="0" y="37"/>
                    </a:lnTo>
                    <a:lnTo>
                      <a:pt x="0" y="22"/>
                    </a:lnTo>
                    <a:lnTo>
                      <a:pt x="7" y="7"/>
                    </a:lnTo>
                    <a:lnTo>
                      <a:pt x="22" y="7"/>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89" name="Freeform 17"/>
              <p:cNvSpPr/>
              <p:nvPr/>
            </p:nvSpPr>
            <p:spPr>
              <a:xfrm>
                <a:off x="11342520" y="2342520"/>
                <a:ext cx="70920" cy="93240"/>
              </a:xfrm>
              <a:custGeom>
                <a:avLst/>
                <a:gdLst>
                  <a:gd name="textAreaLeft" fmla="*/ 0 w 70920"/>
                  <a:gd name="textAreaRight" fmla="*/ 71280 w 70920"/>
                  <a:gd name="textAreaTop" fmla="*/ 0 h 93240"/>
                  <a:gd name="textAreaBottom" fmla="*/ 93600 h 93240"/>
                  <a:gd name="GluePoint1X" fmla="*/ 22 w 45"/>
                  <a:gd name="GluePoint1Y" fmla="*/ 8 h 59"/>
                  <a:gd name="GluePoint2X" fmla="*/ 37 w 45"/>
                  <a:gd name="GluePoint2Y" fmla="*/ 0 h 59"/>
                  <a:gd name="GluePoint3X" fmla="*/ 45 w 45"/>
                  <a:gd name="GluePoint3Y" fmla="*/ 8 h 59"/>
                  <a:gd name="GluePoint4X" fmla="*/ 45 w 45"/>
                  <a:gd name="GluePoint4Y" fmla="*/ 22 h 59"/>
                  <a:gd name="GluePoint5X" fmla="*/ 45 w 45"/>
                  <a:gd name="GluePoint5Y" fmla="*/ 37 h 59"/>
                  <a:gd name="GluePoint6X" fmla="*/ 37 w 45"/>
                  <a:gd name="GluePoint6Y" fmla="*/ 52 h 59"/>
                  <a:gd name="GluePoint7X" fmla="*/ 22 w 45"/>
                  <a:gd name="GluePoint7Y" fmla="*/ 59 h 59"/>
                  <a:gd name="GluePoint8X" fmla="*/ 7 w 45"/>
                  <a:gd name="GluePoint8Y" fmla="*/ 59 h 59"/>
                  <a:gd name="GluePoint9X" fmla="*/ 0 w 45"/>
                  <a:gd name="GluePoint9Y" fmla="*/ 52 h 59"/>
                  <a:gd name="GluePoint10X" fmla="*/ 0 w 45"/>
                  <a:gd name="GluePoint10Y" fmla="*/ 37 h 59"/>
                  <a:gd name="GluePoint11X" fmla="*/ 0 w 45"/>
                  <a:gd name="GluePoint11Y" fmla="*/ 22 h 59"/>
                  <a:gd name="GluePoint12X" fmla="*/ 7 w 45"/>
                  <a:gd name="GluePoint12Y" fmla="*/ 8 h 59"/>
                  <a:gd name="GluePoint13X" fmla="*/ 22 w 45"/>
                  <a:gd name="GluePoint13Y" fmla="*/ 8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5" h="59">
                    <a:moveTo>
                      <a:pt x="22" y="8"/>
                    </a:moveTo>
                    <a:lnTo>
                      <a:pt x="37" y="0"/>
                    </a:lnTo>
                    <a:lnTo>
                      <a:pt x="45" y="8"/>
                    </a:lnTo>
                    <a:lnTo>
                      <a:pt x="45" y="22"/>
                    </a:lnTo>
                    <a:lnTo>
                      <a:pt x="45" y="37"/>
                    </a:lnTo>
                    <a:lnTo>
                      <a:pt x="37" y="52"/>
                    </a:lnTo>
                    <a:lnTo>
                      <a:pt x="22" y="59"/>
                    </a:lnTo>
                    <a:lnTo>
                      <a:pt x="7" y="59"/>
                    </a:lnTo>
                    <a:lnTo>
                      <a:pt x="0" y="52"/>
                    </a:lnTo>
                    <a:lnTo>
                      <a:pt x="0" y="37"/>
                    </a:lnTo>
                    <a:lnTo>
                      <a:pt x="0" y="22"/>
                    </a:lnTo>
                    <a:lnTo>
                      <a:pt x="7" y="8"/>
                    </a:lnTo>
                    <a:lnTo>
                      <a:pt x="22" y="8"/>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90" name="Freeform 18"/>
              <p:cNvSpPr/>
              <p:nvPr/>
            </p:nvSpPr>
            <p:spPr>
              <a:xfrm>
                <a:off x="10352160" y="3531600"/>
                <a:ext cx="70920" cy="95040"/>
              </a:xfrm>
              <a:custGeom>
                <a:avLst/>
                <a:gdLst>
                  <a:gd name="textAreaLeft" fmla="*/ 0 w 70920"/>
                  <a:gd name="textAreaRight" fmla="*/ 71280 w 70920"/>
                  <a:gd name="textAreaTop" fmla="*/ 0 h 95040"/>
                  <a:gd name="textAreaBottom" fmla="*/ 95400 h 95040"/>
                  <a:gd name="GluePoint1X" fmla="*/ 23 w 45"/>
                  <a:gd name="GluePoint1Y" fmla="*/ 8 h 60"/>
                  <a:gd name="GluePoint2X" fmla="*/ 37 w 45"/>
                  <a:gd name="GluePoint2Y" fmla="*/ 0 h 60"/>
                  <a:gd name="GluePoint3X" fmla="*/ 45 w 45"/>
                  <a:gd name="GluePoint3Y" fmla="*/ 8 h 60"/>
                  <a:gd name="GluePoint4X" fmla="*/ 45 w 45"/>
                  <a:gd name="GluePoint4Y" fmla="*/ 22 h 60"/>
                  <a:gd name="GluePoint5X" fmla="*/ 45 w 45"/>
                  <a:gd name="GluePoint5Y" fmla="*/ 37 h 60"/>
                  <a:gd name="GluePoint6X" fmla="*/ 37 w 45"/>
                  <a:gd name="GluePoint6Y" fmla="*/ 52 h 60"/>
                  <a:gd name="GluePoint7X" fmla="*/ 23 w 45"/>
                  <a:gd name="GluePoint7Y" fmla="*/ 60 h 60"/>
                  <a:gd name="GluePoint8X" fmla="*/ 8 w 45"/>
                  <a:gd name="GluePoint8Y" fmla="*/ 60 h 60"/>
                  <a:gd name="GluePoint9X" fmla="*/ 0 w 45"/>
                  <a:gd name="GluePoint9Y" fmla="*/ 52 h 60"/>
                  <a:gd name="GluePoint10X" fmla="*/ 0 w 45"/>
                  <a:gd name="GluePoint10Y" fmla="*/ 37 h 60"/>
                  <a:gd name="GluePoint11X" fmla="*/ 0 w 45"/>
                  <a:gd name="GluePoint11Y" fmla="*/ 22 h 60"/>
                  <a:gd name="GluePoint12X" fmla="*/ 8 w 45"/>
                  <a:gd name="GluePoint12Y" fmla="*/ 8 h 60"/>
                  <a:gd name="GluePoint13X" fmla="*/ 23 w 45"/>
                  <a:gd name="GluePoint13Y" fmla="*/ 8 h 60"/>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5" h="60">
                    <a:moveTo>
                      <a:pt x="23" y="8"/>
                    </a:moveTo>
                    <a:lnTo>
                      <a:pt x="37" y="0"/>
                    </a:lnTo>
                    <a:lnTo>
                      <a:pt x="45" y="8"/>
                    </a:lnTo>
                    <a:lnTo>
                      <a:pt x="45" y="22"/>
                    </a:lnTo>
                    <a:lnTo>
                      <a:pt x="45" y="37"/>
                    </a:lnTo>
                    <a:lnTo>
                      <a:pt x="37" y="52"/>
                    </a:lnTo>
                    <a:lnTo>
                      <a:pt x="23" y="60"/>
                    </a:lnTo>
                    <a:lnTo>
                      <a:pt x="8" y="60"/>
                    </a:lnTo>
                    <a:lnTo>
                      <a:pt x="0" y="52"/>
                    </a:lnTo>
                    <a:lnTo>
                      <a:pt x="0" y="37"/>
                    </a:lnTo>
                    <a:lnTo>
                      <a:pt x="0" y="22"/>
                    </a:lnTo>
                    <a:lnTo>
                      <a:pt x="8" y="8"/>
                    </a:lnTo>
                    <a:lnTo>
                      <a:pt x="23" y="8"/>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91" name="Freeform 19"/>
              <p:cNvSpPr/>
              <p:nvPr/>
            </p:nvSpPr>
            <p:spPr>
              <a:xfrm>
                <a:off x="9775800" y="2401200"/>
                <a:ext cx="1638000" cy="1177560"/>
              </a:xfrm>
              <a:custGeom>
                <a:avLst/>
                <a:gdLst>
                  <a:gd name="textAreaLeft" fmla="*/ 0 w 1638000"/>
                  <a:gd name="textAreaRight" fmla="*/ 1638360 w 1638000"/>
                  <a:gd name="textAreaTop" fmla="*/ 0 h 1177560"/>
                  <a:gd name="textAreaBottom" fmla="*/ 1177920 h 1177560"/>
                  <a:gd name="GluePoint1X" fmla="*/ 0 w 1032"/>
                  <a:gd name="GluePoint1Y" fmla="*/ 319 h 742"/>
                  <a:gd name="GluePoint2X" fmla="*/ 1032 w 1032"/>
                  <a:gd name="GluePoint2Y" fmla="*/ 0 h 742"/>
                  <a:gd name="GluePoint3X" fmla="*/ 401 w 1032"/>
                  <a:gd name="GluePoint3Y" fmla="*/ 742 h 742"/>
                  <a:gd name="GluePoint4X" fmla="*/ 0 w 1032"/>
                  <a:gd name="GluePoint4Y" fmla="*/ 319 h 742"/>
                </a:gdLst>
                <a:ahLst/>
                <a:cxnLst>
                  <a:cxn ang="0">
                    <a:pos x="GluePoint1X" y="GluePoint1Y"/>
                  </a:cxn>
                  <a:cxn ang="0">
                    <a:pos x="GluePoint2X" y="GluePoint2Y"/>
                  </a:cxn>
                  <a:cxn ang="0">
                    <a:pos x="GluePoint3X" y="GluePoint3Y"/>
                  </a:cxn>
                  <a:cxn ang="0">
                    <a:pos x="GluePoint4X" y="GluePoint4Y"/>
                  </a:cxn>
                </a:cxnLst>
                <a:rect l="textAreaLeft" t="textAreaTop" r="textAreaRight" b="textAreaBottom"/>
                <a:pathLst>
                  <a:path w="1032" h="742">
                    <a:moveTo>
                      <a:pt x="0" y="319"/>
                    </a:moveTo>
                    <a:lnTo>
                      <a:pt x="1032" y="0"/>
                    </a:lnTo>
                    <a:lnTo>
                      <a:pt x="401" y="742"/>
                    </a:lnTo>
                    <a:lnTo>
                      <a:pt x="0" y="319"/>
                    </a:lnTo>
                    <a:close/>
                  </a:path>
                </a:pathLst>
              </a:custGeom>
              <a:noFill/>
              <a:ln w="34925">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sp>
          <p:nvSpPr>
            <p:cNvPr id="1092" name="Line 20"/>
            <p:cNvSpPr/>
            <p:nvPr/>
          </p:nvSpPr>
          <p:spPr>
            <a:xfrm flipV="1">
              <a:off x="7518240" y="3590280"/>
              <a:ext cx="2871720" cy="34920"/>
            </a:xfrm>
            <a:prstGeom prst="line">
              <a:avLst/>
            </a:prstGeom>
            <a:ln w="12700">
              <a:solidFill>
                <a:srgbClr val="000000"/>
              </a:solidFill>
              <a:prstDash val="dash"/>
              <a:round/>
            </a:ln>
          </p:spPr>
          <p:style>
            <a:lnRef idx="0">
              <a:scrgbClr r="0" g="0" b="0"/>
            </a:lnRef>
            <a:fillRef idx="0">
              <a:scrgbClr r="0" g="0" b="0"/>
            </a:fillRef>
            <a:effectRef idx="0">
              <a:scrgbClr r="0" g="0" b="0"/>
            </a:effectRef>
            <a:fontRef idx="minor"/>
          </p:style>
          <p:txBody>
            <a:bodyPr lIns="90000" tIns="-10080" rIns="90000" bIns="-10080" anchor="t">
              <a:noAutofit/>
            </a:bodyPr>
            <a:lstStyle/>
            <a:p>
              <a:endParaRPr lang="en-US" sz="1800" b="0" u="none" strike="noStrike">
                <a:solidFill>
                  <a:srgbClr val="000000"/>
                </a:solidFill>
                <a:effectLst/>
                <a:uFillTx/>
                <a:latin typeface="Gill Sans MT"/>
              </a:endParaRPr>
            </a:p>
          </p:txBody>
        </p:sp>
        <p:sp>
          <p:nvSpPr>
            <p:cNvPr id="1093" name="Line 21"/>
            <p:cNvSpPr/>
            <p:nvPr/>
          </p:nvSpPr>
          <p:spPr>
            <a:xfrm flipV="1">
              <a:off x="6892920" y="2886840"/>
              <a:ext cx="2871720" cy="34920"/>
            </a:xfrm>
            <a:prstGeom prst="line">
              <a:avLst/>
            </a:prstGeom>
            <a:ln w="12700">
              <a:solidFill>
                <a:srgbClr val="000000"/>
              </a:solidFill>
              <a:prstDash val="dash"/>
              <a:round/>
            </a:ln>
          </p:spPr>
          <p:style>
            <a:lnRef idx="0">
              <a:scrgbClr r="0" g="0" b="0"/>
            </a:lnRef>
            <a:fillRef idx="0">
              <a:scrgbClr r="0" g="0" b="0"/>
            </a:fillRef>
            <a:effectRef idx="0">
              <a:scrgbClr r="0" g="0" b="0"/>
            </a:effectRef>
            <a:fontRef idx="minor"/>
          </p:style>
          <p:txBody>
            <a:bodyPr lIns="90000" tIns="-10080" rIns="90000" bIns="-10080" anchor="t">
              <a:noAutofit/>
            </a:bodyPr>
            <a:lstStyle/>
            <a:p>
              <a:endParaRPr lang="en-US" sz="1800" b="0" u="none" strike="noStrike">
                <a:solidFill>
                  <a:srgbClr val="000000"/>
                </a:solidFill>
                <a:effectLst/>
                <a:uFillTx/>
                <a:latin typeface="Gill Sans MT"/>
              </a:endParaRPr>
            </a:p>
          </p:txBody>
        </p:sp>
        <p:sp>
          <p:nvSpPr>
            <p:cNvPr id="1094" name="Line 22"/>
            <p:cNvSpPr/>
            <p:nvPr/>
          </p:nvSpPr>
          <p:spPr>
            <a:xfrm flipV="1">
              <a:off x="8523000" y="2394720"/>
              <a:ext cx="2872080" cy="34920"/>
            </a:xfrm>
            <a:prstGeom prst="line">
              <a:avLst/>
            </a:prstGeom>
            <a:ln w="12700">
              <a:solidFill>
                <a:srgbClr val="000000"/>
              </a:solidFill>
              <a:prstDash val="dash"/>
              <a:round/>
            </a:ln>
          </p:spPr>
          <p:style>
            <a:lnRef idx="0">
              <a:scrgbClr r="0" g="0" b="0"/>
            </a:lnRef>
            <a:fillRef idx="0">
              <a:scrgbClr r="0" g="0" b="0"/>
            </a:fillRef>
            <a:effectRef idx="0">
              <a:scrgbClr r="0" g="0" b="0"/>
            </a:effectRef>
            <a:fontRef idx="minor"/>
          </p:style>
          <p:txBody>
            <a:bodyPr lIns="90000" tIns="-10080" rIns="90000" bIns="-10080" anchor="t">
              <a:noAutofit/>
            </a:bodyPr>
            <a:lstStyle/>
            <a:p>
              <a:endParaRPr lang="en-US" sz="1800" b="0" u="none" strike="noStrike">
                <a:solidFill>
                  <a:srgbClr val="000000"/>
                </a:solidFill>
                <a:effectLst/>
                <a:uFillTx/>
                <a:latin typeface="Gill Sans MT"/>
              </a:endParaRPr>
            </a:p>
          </p:txBody>
        </p:sp>
      </p:grpSp>
      <p:sp>
        <p:nvSpPr>
          <p:cNvPr id="1095" name="Object 7"/>
          <p:cNvSpPr/>
          <p:nvPr/>
        </p:nvSpPr>
        <p:spPr>
          <a:xfrm>
            <a:off x="5883120" y="4400640"/>
            <a:ext cx="4869000" cy="197604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96" name="PlaceHolder 1"/>
          <p:cNvSpPr>
            <a:spLocks noGrp="1"/>
          </p:cNvSpPr>
          <p:nvPr>
            <p:ph type="title"/>
          </p:nvPr>
        </p:nvSpPr>
        <p:spPr>
          <a:xfrm>
            <a:off x="609480" y="443520"/>
            <a:ext cx="10972440" cy="91404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Scaled Orthographic Projection</a:t>
            </a:r>
          </a:p>
        </p:txBody>
      </p:sp>
      <p:sp>
        <p:nvSpPr>
          <p:cNvPr id="1097" name="PlaceHolder 2"/>
          <p:cNvSpPr>
            <a:spLocks noGrp="1"/>
          </p:cNvSpPr>
          <p:nvPr>
            <p:ph/>
          </p:nvPr>
        </p:nvSpPr>
        <p:spPr>
          <a:xfrm>
            <a:off x="609480" y="1433880"/>
            <a:ext cx="10972440" cy="513504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pPr>
            <a:r>
              <a:rPr lang="en-US" sz="2800" b="0" u="none" strike="noStrike">
                <a:solidFill>
                  <a:schemeClr val="dk1"/>
                </a:solidFill>
                <a:effectLst/>
                <a:uFillTx/>
                <a:latin typeface="Gill Sans MT"/>
              </a:rPr>
              <a:t>Special case of perspective projection</a:t>
            </a:r>
          </a:p>
          <a:p>
            <a:pPr marL="685800" lvl="1"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Object dimensions are small compared to distance to camera</a:t>
            </a:r>
          </a:p>
          <a:p>
            <a:pPr indent="0" algn="l" defTabSz="914400">
              <a:lnSpc>
                <a:spcPct val="90000"/>
              </a:lnSpc>
              <a:spcBef>
                <a:spcPts val="499"/>
              </a:spcBef>
              <a:buNone/>
            </a:pPr>
            <a:endParaRPr lang="en-US" sz="2400" b="0" u="none" strike="noStrike">
              <a:solidFill>
                <a:schemeClr val="dk1"/>
              </a:solidFill>
              <a:effectLst/>
              <a:uFillTx/>
              <a:latin typeface="Gill Sans MT"/>
            </a:endParaRPr>
          </a:p>
          <a:p>
            <a:pPr indent="0" algn="l" defTabSz="914400">
              <a:lnSpc>
                <a:spcPct val="90000"/>
              </a:lnSpc>
              <a:spcBef>
                <a:spcPts val="499"/>
              </a:spcBef>
              <a:buNone/>
            </a:pPr>
            <a:endParaRPr lang="en-US" sz="2400" b="0" u="none" strike="noStrike">
              <a:solidFill>
                <a:schemeClr val="dk1"/>
              </a:solidFill>
              <a:effectLst/>
              <a:uFillTx/>
              <a:latin typeface="Gill Sans MT"/>
            </a:endParaRPr>
          </a:p>
          <a:p>
            <a:pPr indent="0" algn="l" defTabSz="914400">
              <a:lnSpc>
                <a:spcPct val="90000"/>
              </a:lnSpc>
              <a:spcBef>
                <a:spcPts val="499"/>
              </a:spcBef>
              <a:buNone/>
            </a:pPr>
            <a:endParaRPr lang="en-US" sz="2400" b="0" u="none" strike="noStrike">
              <a:solidFill>
                <a:schemeClr val="dk1"/>
              </a:solidFill>
              <a:effectLst/>
              <a:uFillTx/>
              <a:latin typeface="Gill Sans MT"/>
            </a:endParaRPr>
          </a:p>
          <a:p>
            <a:pPr indent="0" algn="l" defTabSz="914400">
              <a:lnSpc>
                <a:spcPct val="90000"/>
              </a:lnSpc>
              <a:spcBef>
                <a:spcPts val="499"/>
              </a:spcBef>
              <a:buNone/>
            </a:pPr>
            <a:endParaRPr lang="en-US" sz="2400" b="0" u="none" strike="noStrike">
              <a:solidFill>
                <a:schemeClr val="dk1"/>
              </a:solidFill>
              <a:effectLst/>
              <a:uFillTx/>
              <a:latin typeface="Gill Sans MT"/>
            </a:endParaRPr>
          </a:p>
          <a:p>
            <a:pPr indent="0" algn="l" defTabSz="914400">
              <a:lnSpc>
                <a:spcPct val="90000"/>
              </a:lnSpc>
              <a:spcBef>
                <a:spcPts val="499"/>
              </a:spcBef>
              <a:buNone/>
            </a:pPr>
            <a:endParaRPr lang="en-US" sz="2400" b="0" u="none" strike="noStrike">
              <a:solidFill>
                <a:schemeClr val="dk1"/>
              </a:solidFill>
              <a:effectLst/>
              <a:uFillTx/>
              <a:latin typeface="Gill Sans MT"/>
            </a:endParaRPr>
          </a:p>
          <a:p>
            <a:pPr indent="0" algn="l" defTabSz="914400">
              <a:lnSpc>
                <a:spcPct val="90000"/>
              </a:lnSpc>
              <a:spcBef>
                <a:spcPts val="499"/>
              </a:spcBef>
              <a:buNone/>
            </a:pPr>
            <a:endParaRPr lang="en-US" sz="2400" b="0" u="none" strike="noStrike">
              <a:solidFill>
                <a:schemeClr val="dk1"/>
              </a:solidFill>
              <a:effectLst/>
              <a:uFillTx/>
              <a:latin typeface="Gill Sans MT"/>
            </a:endParaRPr>
          </a:p>
          <a:p>
            <a:pPr marL="685800" lvl="1"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Also called “weak perspective”</a:t>
            </a:r>
          </a:p>
          <a:p>
            <a:pPr marL="685800" lvl="1" indent="-228600" algn="l" defTabSz="914400">
              <a:lnSpc>
                <a:spcPct val="90000"/>
              </a:lnSpc>
              <a:spcBef>
                <a:spcPts val="499"/>
              </a:spcBef>
              <a:buClr>
                <a:srgbClr val="000000"/>
              </a:buClr>
              <a:buFont typeface="Arial"/>
              <a:buChar char="•"/>
            </a:pPr>
            <a:r>
              <a:rPr lang="en-US" sz="2400" b="0" u="none" strike="noStrike">
                <a:solidFill>
                  <a:schemeClr val="dk1"/>
                </a:solidFill>
                <a:effectLst/>
                <a:uFillTx/>
                <a:latin typeface="Gill Sans MT"/>
              </a:rPr>
              <a:t>What’s the projection matrix?</a:t>
            </a:r>
          </a:p>
        </p:txBody>
      </p:sp>
      <p:sp>
        <p:nvSpPr>
          <p:cNvPr id="1098" name="Freeform 8"/>
          <p:cNvSpPr/>
          <p:nvPr/>
        </p:nvSpPr>
        <p:spPr>
          <a:xfrm>
            <a:off x="4259160" y="3049920"/>
            <a:ext cx="1638000" cy="1177560"/>
          </a:xfrm>
          <a:custGeom>
            <a:avLst/>
            <a:gdLst>
              <a:gd name="textAreaLeft" fmla="*/ 0 w 1638000"/>
              <a:gd name="textAreaRight" fmla="*/ 1638360 w 1638000"/>
              <a:gd name="textAreaTop" fmla="*/ 0 h 1177560"/>
              <a:gd name="textAreaBottom" fmla="*/ 1177920 h 1177560"/>
              <a:gd name="GluePoint1X" fmla="*/ 0 w 1032"/>
              <a:gd name="GluePoint1Y" fmla="*/ 2147483647 h 742"/>
              <a:gd name="GluePoint2X" fmla="*/ 2147483647 w 1032"/>
              <a:gd name="GluePoint2Y" fmla="*/ 0 h 742"/>
              <a:gd name="GluePoint3X" fmla="*/ 2147483647 w 1032"/>
              <a:gd name="GluePoint3Y" fmla="*/ 2147483647 h 742"/>
              <a:gd name="GluePoint4X" fmla="*/ 0 w 1032"/>
              <a:gd name="GluePoint4Y" fmla="*/ 2147483647 h 742"/>
            </a:gdLst>
            <a:ahLst/>
            <a:cxnLst>
              <a:cxn ang="0">
                <a:pos x="GluePoint1X" y="GluePoint1Y"/>
              </a:cxn>
              <a:cxn ang="0">
                <a:pos x="GluePoint2X" y="GluePoint2Y"/>
              </a:cxn>
              <a:cxn ang="0">
                <a:pos x="GluePoint3X" y="GluePoint3Y"/>
              </a:cxn>
              <a:cxn ang="0">
                <a:pos x="GluePoint4X" y="GluePoint4Y"/>
              </a:cxn>
            </a:cxnLst>
            <a:rect l="textAreaLeft" t="textAreaTop" r="textAreaRight" b="textAreaBottom"/>
            <a:pathLst>
              <a:path w="1032" h="742">
                <a:moveTo>
                  <a:pt x="0" y="319"/>
                </a:moveTo>
                <a:lnTo>
                  <a:pt x="1032" y="0"/>
                </a:lnTo>
                <a:lnTo>
                  <a:pt x="401" y="742"/>
                </a:lnTo>
                <a:lnTo>
                  <a:pt x="0" y="319"/>
                </a:lnTo>
                <a:close/>
              </a:path>
            </a:pathLst>
          </a:custGeom>
          <a:noFill/>
          <a:ln w="34925">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099" name="Freeform 9"/>
          <p:cNvSpPr/>
          <p:nvPr/>
        </p:nvSpPr>
        <p:spPr>
          <a:xfrm>
            <a:off x="4235400" y="3497760"/>
            <a:ext cx="70920" cy="93240"/>
          </a:xfrm>
          <a:custGeom>
            <a:avLst/>
            <a:gdLst>
              <a:gd name="textAreaLeft" fmla="*/ 0 w 70920"/>
              <a:gd name="textAreaRight" fmla="*/ 71280 w 70920"/>
              <a:gd name="textAreaTop" fmla="*/ 0 h 93240"/>
              <a:gd name="textAreaBottom" fmla="*/ 93600 h 93240"/>
              <a:gd name="GluePoint1X" fmla="*/ 2147483647 w 45"/>
              <a:gd name="GluePoint1Y" fmla="*/ 2147483647 h 59"/>
              <a:gd name="GluePoint2X" fmla="*/ 2147483647 w 45"/>
              <a:gd name="GluePoint2Y" fmla="*/ 0 h 59"/>
              <a:gd name="GluePoint3X" fmla="*/ 2147483647 w 45"/>
              <a:gd name="GluePoint3Y" fmla="*/ 2147483647 h 59"/>
              <a:gd name="GluePoint4X" fmla="*/ 2147483647 w 45"/>
              <a:gd name="GluePoint4Y" fmla="*/ 2147483647 h 59"/>
              <a:gd name="GluePoint5X" fmla="*/ 2147483647 w 45"/>
              <a:gd name="GluePoint5Y" fmla="*/ 2147483647 h 59"/>
              <a:gd name="GluePoint6X" fmla="*/ 2147483647 w 45"/>
              <a:gd name="GluePoint6Y" fmla="*/ 2147483647 h 59"/>
              <a:gd name="GluePoint7X" fmla="*/ 2147483647 w 45"/>
              <a:gd name="GluePoint7Y" fmla="*/ 2147483647 h 59"/>
              <a:gd name="GluePoint8X" fmla="*/ 2147483647 w 45"/>
              <a:gd name="GluePoint8Y" fmla="*/ 2147483647 h 59"/>
              <a:gd name="GluePoint9X" fmla="*/ 0 w 45"/>
              <a:gd name="GluePoint9Y" fmla="*/ 2147483647 h 59"/>
              <a:gd name="GluePoint10X" fmla="*/ 0 w 45"/>
              <a:gd name="GluePoint10Y" fmla="*/ 2147483647 h 59"/>
              <a:gd name="GluePoint11X" fmla="*/ 0 w 45"/>
              <a:gd name="GluePoint11Y" fmla="*/ 2147483647 h 59"/>
              <a:gd name="GluePoint12X" fmla="*/ 2147483647 w 45"/>
              <a:gd name="GluePoint12Y" fmla="*/ 2147483647 h 59"/>
              <a:gd name="GluePoint13X" fmla="*/ 2147483647 w 45"/>
              <a:gd name="GluePoint13Y" fmla="*/ 2147483647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5" h="59">
                <a:moveTo>
                  <a:pt x="22" y="7"/>
                </a:moveTo>
                <a:lnTo>
                  <a:pt x="37" y="0"/>
                </a:lnTo>
                <a:lnTo>
                  <a:pt x="45" y="7"/>
                </a:lnTo>
                <a:lnTo>
                  <a:pt x="45" y="22"/>
                </a:lnTo>
                <a:lnTo>
                  <a:pt x="45" y="37"/>
                </a:lnTo>
                <a:lnTo>
                  <a:pt x="37" y="52"/>
                </a:lnTo>
                <a:lnTo>
                  <a:pt x="22" y="59"/>
                </a:lnTo>
                <a:lnTo>
                  <a:pt x="7" y="59"/>
                </a:lnTo>
                <a:lnTo>
                  <a:pt x="0" y="52"/>
                </a:lnTo>
                <a:lnTo>
                  <a:pt x="0" y="37"/>
                </a:lnTo>
                <a:lnTo>
                  <a:pt x="0" y="22"/>
                </a:lnTo>
                <a:lnTo>
                  <a:pt x="7" y="7"/>
                </a:lnTo>
                <a:lnTo>
                  <a:pt x="22" y="7"/>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00" name="Freeform 10"/>
          <p:cNvSpPr/>
          <p:nvPr/>
        </p:nvSpPr>
        <p:spPr>
          <a:xfrm>
            <a:off x="5850000" y="2991240"/>
            <a:ext cx="70920" cy="93240"/>
          </a:xfrm>
          <a:custGeom>
            <a:avLst/>
            <a:gdLst>
              <a:gd name="textAreaLeft" fmla="*/ 0 w 70920"/>
              <a:gd name="textAreaRight" fmla="*/ 71280 w 70920"/>
              <a:gd name="textAreaTop" fmla="*/ 0 h 93240"/>
              <a:gd name="textAreaBottom" fmla="*/ 93600 h 93240"/>
              <a:gd name="GluePoint1X" fmla="*/ 2147483647 w 45"/>
              <a:gd name="GluePoint1Y" fmla="*/ 2147483647 h 59"/>
              <a:gd name="GluePoint2X" fmla="*/ 2147483647 w 45"/>
              <a:gd name="GluePoint2Y" fmla="*/ 0 h 59"/>
              <a:gd name="GluePoint3X" fmla="*/ 2147483647 w 45"/>
              <a:gd name="GluePoint3Y" fmla="*/ 2147483647 h 59"/>
              <a:gd name="GluePoint4X" fmla="*/ 2147483647 w 45"/>
              <a:gd name="GluePoint4Y" fmla="*/ 2147483647 h 59"/>
              <a:gd name="GluePoint5X" fmla="*/ 2147483647 w 45"/>
              <a:gd name="GluePoint5Y" fmla="*/ 2147483647 h 59"/>
              <a:gd name="GluePoint6X" fmla="*/ 2147483647 w 45"/>
              <a:gd name="GluePoint6Y" fmla="*/ 2147483647 h 59"/>
              <a:gd name="GluePoint7X" fmla="*/ 2147483647 w 45"/>
              <a:gd name="GluePoint7Y" fmla="*/ 2147483647 h 59"/>
              <a:gd name="GluePoint8X" fmla="*/ 2147483647 w 45"/>
              <a:gd name="GluePoint8Y" fmla="*/ 2147483647 h 59"/>
              <a:gd name="GluePoint9X" fmla="*/ 0 w 45"/>
              <a:gd name="GluePoint9Y" fmla="*/ 2147483647 h 59"/>
              <a:gd name="GluePoint10X" fmla="*/ 0 w 45"/>
              <a:gd name="GluePoint10Y" fmla="*/ 2147483647 h 59"/>
              <a:gd name="GluePoint11X" fmla="*/ 0 w 45"/>
              <a:gd name="GluePoint11Y" fmla="*/ 2147483647 h 59"/>
              <a:gd name="GluePoint12X" fmla="*/ 2147483647 w 45"/>
              <a:gd name="GluePoint12Y" fmla="*/ 2147483647 h 59"/>
              <a:gd name="GluePoint13X" fmla="*/ 2147483647 w 45"/>
              <a:gd name="GluePoint13Y" fmla="*/ 2147483647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5" h="59">
                <a:moveTo>
                  <a:pt x="23" y="7"/>
                </a:moveTo>
                <a:lnTo>
                  <a:pt x="37" y="0"/>
                </a:lnTo>
                <a:lnTo>
                  <a:pt x="45" y="7"/>
                </a:lnTo>
                <a:lnTo>
                  <a:pt x="45" y="22"/>
                </a:lnTo>
                <a:lnTo>
                  <a:pt x="45" y="37"/>
                </a:lnTo>
                <a:lnTo>
                  <a:pt x="37" y="52"/>
                </a:lnTo>
                <a:lnTo>
                  <a:pt x="23" y="59"/>
                </a:lnTo>
                <a:lnTo>
                  <a:pt x="8" y="59"/>
                </a:lnTo>
                <a:lnTo>
                  <a:pt x="0" y="52"/>
                </a:lnTo>
                <a:lnTo>
                  <a:pt x="0" y="37"/>
                </a:lnTo>
                <a:lnTo>
                  <a:pt x="0" y="22"/>
                </a:lnTo>
                <a:lnTo>
                  <a:pt x="8" y="7"/>
                </a:lnTo>
                <a:lnTo>
                  <a:pt x="23" y="7"/>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01" name="Freeform 11"/>
          <p:cNvSpPr/>
          <p:nvPr/>
        </p:nvSpPr>
        <p:spPr>
          <a:xfrm>
            <a:off x="4861080" y="4180320"/>
            <a:ext cx="69480" cy="93240"/>
          </a:xfrm>
          <a:custGeom>
            <a:avLst/>
            <a:gdLst>
              <a:gd name="textAreaLeft" fmla="*/ 0 w 69480"/>
              <a:gd name="textAreaRight" fmla="*/ 69840 w 69480"/>
              <a:gd name="textAreaTop" fmla="*/ 0 h 93240"/>
              <a:gd name="textAreaBottom" fmla="*/ 93600 h 93240"/>
              <a:gd name="GluePoint1X" fmla="*/ 2147483647 w 44"/>
              <a:gd name="GluePoint1Y" fmla="*/ 2147483647 h 59"/>
              <a:gd name="GluePoint2X" fmla="*/ 2147483647 w 44"/>
              <a:gd name="GluePoint2Y" fmla="*/ 0 h 59"/>
              <a:gd name="GluePoint3X" fmla="*/ 2147483647 w 44"/>
              <a:gd name="GluePoint3Y" fmla="*/ 2147483647 h 59"/>
              <a:gd name="GluePoint4X" fmla="*/ 2147483647 w 44"/>
              <a:gd name="GluePoint4Y" fmla="*/ 2147483647 h 59"/>
              <a:gd name="GluePoint5X" fmla="*/ 2147483647 w 44"/>
              <a:gd name="GluePoint5Y" fmla="*/ 2147483647 h 59"/>
              <a:gd name="GluePoint6X" fmla="*/ 2147483647 w 44"/>
              <a:gd name="GluePoint6Y" fmla="*/ 2147483647 h 59"/>
              <a:gd name="GluePoint7X" fmla="*/ 2147483647 w 44"/>
              <a:gd name="GluePoint7Y" fmla="*/ 2147483647 h 59"/>
              <a:gd name="GluePoint8X" fmla="*/ 2147483647 w 44"/>
              <a:gd name="GluePoint8Y" fmla="*/ 2147483647 h 59"/>
              <a:gd name="GluePoint9X" fmla="*/ 0 w 44"/>
              <a:gd name="GluePoint9Y" fmla="*/ 2147483647 h 59"/>
              <a:gd name="GluePoint10X" fmla="*/ 0 w 44"/>
              <a:gd name="GluePoint10Y" fmla="*/ 2147483647 h 59"/>
              <a:gd name="GluePoint11X" fmla="*/ 0 w 44"/>
              <a:gd name="GluePoint11Y" fmla="*/ 2147483647 h 59"/>
              <a:gd name="GluePoint12X" fmla="*/ 2147483647 w 44"/>
              <a:gd name="GluePoint12Y" fmla="*/ 2147483647 h 59"/>
              <a:gd name="GluePoint13X" fmla="*/ 2147483647 w 44"/>
              <a:gd name="GluePoint13Y" fmla="*/ 2147483647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4" h="59">
                <a:moveTo>
                  <a:pt x="22" y="7"/>
                </a:moveTo>
                <a:lnTo>
                  <a:pt x="37" y="0"/>
                </a:lnTo>
                <a:lnTo>
                  <a:pt x="44" y="7"/>
                </a:lnTo>
                <a:lnTo>
                  <a:pt x="44" y="22"/>
                </a:lnTo>
                <a:lnTo>
                  <a:pt x="44" y="37"/>
                </a:lnTo>
                <a:lnTo>
                  <a:pt x="37" y="52"/>
                </a:lnTo>
                <a:lnTo>
                  <a:pt x="22" y="59"/>
                </a:lnTo>
                <a:lnTo>
                  <a:pt x="7" y="59"/>
                </a:lnTo>
                <a:lnTo>
                  <a:pt x="0" y="52"/>
                </a:lnTo>
                <a:lnTo>
                  <a:pt x="0" y="37"/>
                </a:lnTo>
                <a:lnTo>
                  <a:pt x="0" y="22"/>
                </a:lnTo>
                <a:lnTo>
                  <a:pt x="7" y="7"/>
                </a:lnTo>
                <a:lnTo>
                  <a:pt x="22" y="7"/>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02" name="Freeform 12"/>
          <p:cNvSpPr/>
          <p:nvPr/>
        </p:nvSpPr>
        <p:spPr>
          <a:xfrm>
            <a:off x="3778200" y="2311920"/>
            <a:ext cx="2661840" cy="2574720"/>
          </a:xfrm>
          <a:custGeom>
            <a:avLst/>
            <a:gdLst>
              <a:gd name="textAreaLeft" fmla="*/ 0 w 2661840"/>
              <a:gd name="textAreaRight" fmla="*/ 2662200 w 2661840"/>
              <a:gd name="textAreaTop" fmla="*/ 0 h 2574720"/>
              <a:gd name="textAreaBottom" fmla="*/ 2575080 h 2574720"/>
              <a:gd name="GluePoint1X" fmla="*/ 0 w 1842"/>
              <a:gd name="GluePoint1Y" fmla="*/ 2147483647 h 1847"/>
              <a:gd name="GluePoint2X" fmla="*/ 2147483647 w 1842"/>
              <a:gd name="GluePoint2Y" fmla="*/ 0 h 1847"/>
              <a:gd name="GluePoint3X" fmla="*/ 2147483647 w 1842"/>
              <a:gd name="GluePoint3Y" fmla="*/ 2147483647 h 1847"/>
              <a:gd name="GluePoint4X" fmla="*/ 0 w 1842"/>
              <a:gd name="GluePoint4Y" fmla="*/ 2147483647 h 1847"/>
              <a:gd name="GluePoint5X" fmla="*/ 0 w 1842"/>
              <a:gd name="GluePoint5Y" fmla="*/ 2147483647 h 1847"/>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1842" h="1847">
                <a:moveTo>
                  <a:pt x="0" y="660"/>
                </a:moveTo>
                <a:lnTo>
                  <a:pt x="1842" y="0"/>
                </a:lnTo>
                <a:lnTo>
                  <a:pt x="1842" y="1186"/>
                </a:lnTo>
                <a:lnTo>
                  <a:pt x="0" y="1847"/>
                </a:lnTo>
                <a:lnTo>
                  <a:pt x="0" y="660"/>
                </a:lnTo>
                <a:close/>
              </a:path>
            </a:pathLst>
          </a:custGeom>
          <a:no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03" name="Rectangle 13"/>
          <p:cNvSpPr/>
          <p:nvPr/>
        </p:nvSpPr>
        <p:spPr>
          <a:xfrm>
            <a:off x="5732640" y="2629440"/>
            <a:ext cx="607320" cy="235080"/>
          </a:xfrm>
          <a:prstGeom prst="rect">
            <a:avLst/>
          </a:prstGeom>
          <a:noFill/>
          <a:ln w="9525">
            <a:noFill/>
          </a:ln>
        </p:spPr>
        <p:style>
          <a:lnRef idx="0">
            <a:scrgbClr r="0" g="0" b="0"/>
          </a:lnRef>
          <a:fillRef idx="0">
            <a:scrgbClr r="0" g="0" b="0"/>
          </a:fillRef>
          <a:effectRef idx="0">
            <a:scrgbClr r="0" g="0" b="0"/>
          </a:effectRef>
          <a:fontRef idx="minor"/>
        </p:style>
        <p:txBody>
          <a:bodyPr wrap="none" lIns="0" tIns="0" rIns="0" bIns="0" anchor="t">
            <a:spAutoFit/>
          </a:bodyPr>
          <a:lstStyle/>
          <a:p>
            <a:pPr defTabSz="914400">
              <a:lnSpc>
                <a:spcPct val="90000"/>
              </a:lnSpc>
            </a:pPr>
            <a:r>
              <a:rPr lang="en-US" sz="1700" b="0" u="none" strike="noStrike">
                <a:solidFill>
                  <a:srgbClr val="000000"/>
                </a:solidFill>
                <a:effectLst/>
                <a:uFillTx/>
                <a:latin typeface="Arial"/>
              </a:rPr>
              <a:t>Image</a:t>
            </a:r>
          </a:p>
        </p:txBody>
      </p:sp>
      <p:sp>
        <p:nvSpPr>
          <p:cNvPr id="1104" name="Rectangle 14"/>
          <p:cNvSpPr/>
          <p:nvPr/>
        </p:nvSpPr>
        <p:spPr>
          <a:xfrm>
            <a:off x="7948440" y="2648520"/>
            <a:ext cx="563040" cy="232920"/>
          </a:xfrm>
          <a:prstGeom prst="rect">
            <a:avLst/>
          </a:prstGeom>
          <a:noFill/>
          <a:ln w="9525">
            <a:noFill/>
          </a:ln>
        </p:spPr>
        <p:style>
          <a:lnRef idx="0">
            <a:scrgbClr r="0" g="0" b="0"/>
          </a:lnRef>
          <a:fillRef idx="0">
            <a:scrgbClr r="0" g="0" b="0"/>
          </a:fillRef>
          <a:effectRef idx="0">
            <a:scrgbClr r="0" g="0" b="0"/>
          </a:effectRef>
          <a:fontRef idx="minor"/>
        </p:style>
        <p:txBody>
          <a:bodyPr wrap="none" lIns="0" tIns="0" rIns="0" bIns="0" anchor="t">
            <a:spAutoFit/>
          </a:bodyPr>
          <a:lstStyle/>
          <a:p>
            <a:pPr defTabSz="914400">
              <a:lnSpc>
                <a:spcPct val="90000"/>
              </a:lnSpc>
            </a:pPr>
            <a:r>
              <a:rPr lang="en-US" sz="1700" b="0" u="none" strike="noStrike">
                <a:solidFill>
                  <a:srgbClr val="000000"/>
                </a:solidFill>
                <a:effectLst/>
                <a:uFillTx/>
                <a:latin typeface="Arial"/>
              </a:rPr>
              <a:t>World</a:t>
            </a:r>
          </a:p>
        </p:txBody>
      </p:sp>
      <p:grpSp>
        <p:nvGrpSpPr>
          <p:cNvPr id="1105" name="Group 15"/>
          <p:cNvGrpSpPr/>
          <p:nvPr/>
        </p:nvGrpSpPr>
        <p:grpSpPr>
          <a:xfrm>
            <a:off x="7086600" y="2970720"/>
            <a:ext cx="1685520" cy="1284120"/>
            <a:chOff x="7086600" y="2970720"/>
            <a:chExt cx="1685520" cy="1284120"/>
          </a:xfrm>
        </p:grpSpPr>
        <p:sp>
          <p:nvSpPr>
            <p:cNvPr id="1106" name="Freeform 16"/>
            <p:cNvSpPr/>
            <p:nvPr/>
          </p:nvSpPr>
          <p:spPr>
            <a:xfrm>
              <a:off x="7086600" y="3476880"/>
              <a:ext cx="69480" cy="93240"/>
            </a:xfrm>
            <a:custGeom>
              <a:avLst/>
              <a:gdLst>
                <a:gd name="textAreaLeft" fmla="*/ 0 w 69480"/>
                <a:gd name="textAreaRight" fmla="*/ 69840 w 69480"/>
                <a:gd name="textAreaTop" fmla="*/ 0 h 93240"/>
                <a:gd name="textAreaBottom" fmla="*/ 93600 h 93240"/>
                <a:gd name="GluePoint1X" fmla="*/ 22 w 44"/>
                <a:gd name="GluePoint1Y" fmla="*/ 7 h 59"/>
                <a:gd name="GluePoint2X" fmla="*/ 37 w 44"/>
                <a:gd name="GluePoint2Y" fmla="*/ 0 h 59"/>
                <a:gd name="GluePoint3X" fmla="*/ 44 w 44"/>
                <a:gd name="GluePoint3Y" fmla="*/ 7 h 59"/>
                <a:gd name="GluePoint4X" fmla="*/ 44 w 44"/>
                <a:gd name="GluePoint4Y" fmla="*/ 22 h 59"/>
                <a:gd name="GluePoint5X" fmla="*/ 44 w 44"/>
                <a:gd name="GluePoint5Y" fmla="*/ 37 h 59"/>
                <a:gd name="GluePoint6X" fmla="*/ 37 w 44"/>
                <a:gd name="GluePoint6Y" fmla="*/ 52 h 59"/>
                <a:gd name="GluePoint7X" fmla="*/ 22 w 44"/>
                <a:gd name="GluePoint7Y" fmla="*/ 59 h 59"/>
                <a:gd name="GluePoint8X" fmla="*/ 7 w 44"/>
                <a:gd name="GluePoint8Y" fmla="*/ 59 h 59"/>
                <a:gd name="GluePoint9X" fmla="*/ 0 w 44"/>
                <a:gd name="GluePoint9Y" fmla="*/ 52 h 59"/>
                <a:gd name="GluePoint10X" fmla="*/ 0 w 44"/>
                <a:gd name="GluePoint10Y" fmla="*/ 37 h 59"/>
                <a:gd name="GluePoint11X" fmla="*/ 0 w 44"/>
                <a:gd name="GluePoint11Y" fmla="*/ 22 h 59"/>
                <a:gd name="GluePoint12X" fmla="*/ 7 w 44"/>
                <a:gd name="GluePoint12Y" fmla="*/ 7 h 59"/>
                <a:gd name="GluePoint13X" fmla="*/ 22 w 44"/>
                <a:gd name="GluePoint13Y" fmla="*/ 7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4" h="59">
                  <a:moveTo>
                    <a:pt x="22" y="7"/>
                  </a:moveTo>
                  <a:lnTo>
                    <a:pt x="37" y="0"/>
                  </a:lnTo>
                  <a:lnTo>
                    <a:pt x="44" y="7"/>
                  </a:lnTo>
                  <a:lnTo>
                    <a:pt x="44" y="22"/>
                  </a:lnTo>
                  <a:lnTo>
                    <a:pt x="44" y="37"/>
                  </a:lnTo>
                  <a:lnTo>
                    <a:pt x="37" y="52"/>
                  </a:lnTo>
                  <a:lnTo>
                    <a:pt x="22" y="59"/>
                  </a:lnTo>
                  <a:lnTo>
                    <a:pt x="7" y="59"/>
                  </a:lnTo>
                  <a:lnTo>
                    <a:pt x="0" y="52"/>
                  </a:lnTo>
                  <a:lnTo>
                    <a:pt x="0" y="37"/>
                  </a:lnTo>
                  <a:lnTo>
                    <a:pt x="0" y="22"/>
                  </a:lnTo>
                  <a:lnTo>
                    <a:pt x="7" y="7"/>
                  </a:lnTo>
                  <a:lnTo>
                    <a:pt x="22" y="7"/>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07" name="Freeform 17"/>
            <p:cNvSpPr/>
            <p:nvPr/>
          </p:nvSpPr>
          <p:spPr>
            <a:xfrm>
              <a:off x="8701200" y="2970720"/>
              <a:ext cx="70920" cy="93240"/>
            </a:xfrm>
            <a:custGeom>
              <a:avLst/>
              <a:gdLst>
                <a:gd name="textAreaLeft" fmla="*/ 0 w 70920"/>
                <a:gd name="textAreaRight" fmla="*/ 71280 w 70920"/>
                <a:gd name="textAreaTop" fmla="*/ 0 h 93240"/>
                <a:gd name="textAreaBottom" fmla="*/ 93600 h 93240"/>
                <a:gd name="GluePoint1X" fmla="*/ 22 w 45"/>
                <a:gd name="GluePoint1Y" fmla="*/ 8 h 59"/>
                <a:gd name="GluePoint2X" fmla="*/ 37 w 45"/>
                <a:gd name="GluePoint2Y" fmla="*/ 0 h 59"/>
                <a:gd name="GluePoint3X" fmla="*/ 45 w 45"/>
                <a:gd name="GluePoint3Y" fmla="*/ 8 h 59"/>
                <a:gd name="GluePoint4X" fmla="*/ 45 w 45"/>
                <a:gd name="GluePoint4Y" fmla="*/ 22 h 59"/>
                <a:gd name="GluePoint5X" fmla="*/ 45 w 45"/>
                <a:gd name="GluePoint5Y" fmla="*/ 37 h 59"/>
                <a:gd name="GluePoint6X" fmla="*/ 37 w 45"/>
                <a:gd name="GluePoint6Y" fmla="*/ 52 h 59"/>
                <a:gd name="GluePoint7X" fmla="*/ 22 w 45"/>
                <a:gd name="GluePoint7Y" fmla="*/ 59 h 59"/>
                <a:gd name="GluePoint8X" fmla="*/ 7 w 45"/>
                <a:gd name="GluePoint8Y" fmla="*/ 59 h 59"/>
                <a:gd name="GluePoint9X" fmla="*/ 0 w 45"/>
                <a:gd name="GluePoint9Y" fmla="*/ 52 h 59"/>
                <a:gd name="GluePoint10X" fmla="*/ 0 w 45"/>
                <a:gd name="GluePoint10Y" fmla="*/ 37 h 59"/>
                <a:gd name="GluePoint11X" fmla="*/ 0 w 45"/>
                <a:gd name="GluePoint11Y" fmla="*/ 22 h 59"/>
                <a:gd name="GluePoint12X" fmla="*/ 7 w 45"/>
                <a:gd name="GluePoint12Y" fmla="*/ 8 h 59"/>
                <a:gd name="GluePoint13X" fmla="*/ 22 w 45"/>
                <a:gd name="GluePoint13Y" fmla="*/ 8 h 59"/>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5" h="59">
                  <a:moveTo>
                    <a:pt x="22" y="8"/>
                  </a:moveTo>
                  <a:lnTo>
                    <a:pt x="37" y="0"/>
                  </a:lnTo>
                  <a:lnTo>
                    <a:pt x="45" y="8"/>
                  </a:lnTo>
                  <a:lnTo>
                    <a:pt x="45" y="22"/>
                  </a:lnTo>
                  <a:lnTo>
                    <a:pt x="45" y="37"/>
                  </a:lnTo>
                  <a:lnTo>
                    <a:pt x="37" y="52"/>
                  </a:lnTo>
                  <a:lnTo>
                    <a:pt x="22" y="59"/>
                  </a:lnTo>
                  <a:lnTo>
                    <a:pt x="7" y="59"/>
                  </a:lnTo>
                  <a:lnTo>
                    <a:pt x="0" y="52"/>
                  </a:lnTo>
                  <a:lnTo>
                    <a:pt x="0" y="37"/>
                  </a:lnTo>
                  <a:lnTo>
                    <a:pt x="0" y="22"/>
                  </a:lnTo>
                  <a:lnTo>
                    <a:pt x="7" y="8"/>
                  </a:lnTo>
                  <a:lnTo>
                    <a:pt x="22" y="8"/>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08" name="Freeform 18"/>
            <p:cNvSpPr/>
            <p:nvPr/>
          </p:nvSpPr>
          <p:spPr>
            <a:xfrm>
              <a:off x="7710480" y="4159800"/>
              <a:ext cx="70920" cy="95040"/>
            </a:xfrm>
            <a:custGeom>
              <a:avLst/>
              <a:gdLst>
                <a:gd name="textAreaLeft" fmla="*/ 0 w 70920"/>
                <a:gd name="textAreaRight" fmla="*/ 71280 w 70920"/>
                <a:gd name="textAreaTop" fmla="*/ 0 h 95040"/>
                <a:gd name="textAreaBottom" fmla="*/ 95400 h 95040"/>
                <a:gd name="GluePoint1X" fmla="*/ 23 w 45"/>
                <a:gd name="GluePoint1Y" fmla="*/ 8 h 60"/>
                <a:gd name="GluePoint2X" fmla="*/ 37 w 45"/>
                <a:gd name="GluePoint2Y" fmla="*/ 0 h 60"/>
                <a:gd name="GluePoint3X" fmla="*/ 45 w 45"/>
                <a:gd name="GluePoint3Y" fmla="*/ 8 h 60"/>
                <a:gd name="GluePoint4X" fmla="*/ 45 w 45"/>
                <a:gd name="GluePoint4Y" fmla="*/ 22 h 60"/>
                <a:gd name="GluePoint5X" fmla="*/ 45 w 45"/>
                <a:gd name="GluePoint5Y" fmla="*/ 37 h 60"/>
                <a:gd name="GluePoint6X" fmla="*/ 37 w 45"/>
                <a:gd name="GluePoint6Y" fmla="*/ 52 h 60"/>
                <a:gd name="GluePoint7X" fmla="*/ 23 w 45"/>
                <a:gd name="GluePoint7Y" fmla="*/ 60 h 60"/>
                <a:gd name="GluePoint8X" fmla="*/ 8 w 45"/>
                <a:gd name="GluePoint8Y" fmla="*/ 60 h 60"/>
                <a:gd name="GluePoint9X" fmla="*/ 0 w 45"/>
                <a:gd name="GluePoint9Y" fmla="*/ 52 h 60"/>
                <a:gd name="GluePoint10X" fmla="*/ 0 w 45"/>
                <a:gd name="GluePoint10Y" fmla="*/ 37 h 60"/>
                <a:gd name="GluePoint11X" fmla="*/ 0 w 45"/>
                <a:gd name="GluePoint11Y" fmla="*/ 22 h 60"/>
                <a:gd name="GluePoint12X" fmla="*/ 8 w 45"/>
                <a:gd name="GluePoint12Y" fmla="*/ 8 h 60"/>
                <a:gd name="GluePoint13X" fmla="*/ 23 w 45"/>
                <a:gd name="GluePoint13Y" fmla="*/ 8 h 60"/>
              </a:gdLst>
              <a:ahLst/>
              <a:cxnLst>
                <a:cxn ang="0">
                  <a:pos x="GluePoint1X" y="GluePoint1Y"/>
                </a:cxn>
                <a:cxn ang="0">
                  <a:pos x="GluePoint2X" y="GluePoint2Y"/>
                </a:cxn>
                <a:cxn ang="0">
                  <a:pos x="GluePoint3X" y="GluePoint3Y"/>
                </a:cxn>
                <a:cxn ang="0">
                  <a:pos x="GluePoint4X" y="GluePoint4Y"/>
                </a:cxn>
                <a:cxn ang="0">
                  <a:pos x="GluePoint5X" y="GluePoint5Y"/>
                </a:cxn>
                <a:cxn ang="0">
                  <a:pos x="GluePoint6X" y="GluePoint6Y"/>
                </a:cxn>
                <a:cxn ang="0">
                  <a:pos x="GluePoint7X" y="GluePoint7Y"/>
                </a:cxn>
                <a:cxn ang="0">
                  <a:pos x="GluePoint8X" y="GluePoint8Y"/>
                </a:cxn>
                <a:cxn ang="0">
                  <a:pos x="GluePoint9X" y="GluePoint9Y"/>
                </a:cxn>
                <a:cxn ang="0">
                  <a:pos x="GluePoint10X" y="GluePoint10Y"/>
                </a:cxn>
                <a:cxn ang="0">
                  <a:pos x="GluePoint11X" y="GluePoint11Y"/>
                </a:cxn>
                <a:cxn ang="0">
                  <a:pos x="GluePoint12X" y="GluePoint12Y"/>
                </a:cxn>
                <a:cxn ang="0">
                  <a:pos x="GluePoint13X" y="GluePoint13Y"/>
                </a:cxn>
              </a:cxnLst>
              <a:rect l="textAreaLeft" t="textAreaTop" r="textAreaRight" b="textAreaBottom"/>
              <a:pathLst>
                <a:path w="45" h="60">
                  <a:moveTo>
                    <a:pt x="23" y="8"/>
                  </a:moveTo>
                  <a:lnTo>
                    <a:pt x="37" y="0"/>
                  </a:lnTo>
                  <a:lnTo>
                    <a:pt x="45" y="8"/>
                  </a:lnTo>
                  <a:lnTo>
                    <a:pt x="45" y="22"/>
                  </a:lnTo>
                  <a:lnTo>
                    <a:pt x="45" y="37"/>
                  </a:lnTo>
                  <a:lnTo>
                    <a:pt x="37" y="52"/>
                  </a:lnTo>
                  <a:lnTo>
                    <a:pt x="23" y="60"/>
                  </a:lnTo>
                  <a:lnTo>
                    <a:pt x="8" y="60"/>
                  </a:lnTo>
                  <a:lnTo>
                    <a:pt x="0" y="52"/>
                  </a:lnTo>
                  <a:lnTo>
                    <a:pt x="0" y="37"/>
                  </a:lnTo>
                  <a:lnTo>
                    <a:pt x="0" y="22"/>
                  </a:lnTo>
                  <a:lnTo>
                    <a:pt x="8" y="8"/>
                  </a:lnTo>
                  <a:lnTo>
                    <a:pt x="23" y="8"/>
                  </a:lnTo>
                  <a:close/>
                </a:path>
              </a:pathLst>
            </a:custGeom>
            <a:solidFill>
              <a:srgbClr val="000000"/>
            </a:solidFill>
            <a:ln w="11113">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09" name="Freeform 19"/>
            <p:cNvSpPr/>
            <p:nvPr/>
          </p:nvSpPr>
          <p:spPr>
            <a:xfrm>
              <a:off x="7134120" y="3029400"/>
              <a:ext cx="1638000" cy="1177560"/>
            </a:xfrm>
            <a:custGeom>
              <a:avLst/>
              <a:gdLst>
                <a:gd name="textAreaLeft" fmla="*/ 0 w 1638000"/>
                <a:gd name="textAreaRight" fmla="*/ 1638360 w 1638000"/>
                <a:gd name="textAreaTop" fmla="*/ 0 h 1177560"/>
                <a:gd name="textAreaBottom" fmla="*/ 1177920 h 1177560"/>
                <a:gd name="GluePoint1X" fmla="*/ 0 w 1032"/>
                <a:gd name="GluePoint1Y" fmla="*/ 319 h 742"/>
                <a:gd name="GluePoint2X" fmla="*/ 1032 w 1032"/>
                <a:gd name="GluePoint2Y" fmla="*/ 0 h 742"/>
                <a:gd name="GluePoint3X" fmla="*/ 401 w 1032"/>
                <a:gd name="GluePoint3Y" fmla="*/ 742 h 742"/>
                <a:gd name="GluePoint4X" fmla="*/ 0 w 1032"/>
                <a:gd name="GluePoint4Y" fmla="*/ 319 h 742"/>
              </a:gdLst>
              <a:ahLst/>
              <a:cxnLst>
                <a:cxn ang="0">
                  <a:pos x="GluePoint1X" y="GluePoint1Y"/>
                </a:cxn>
                <a:cxn ang="0">
                  <a:pos x="GluePoint2X" y="GluePoint2Y"/>
                </a:cxn>
                <a:cxn ang="0">
                  <a:pos x="GluePoint3X" y="GluePoint3Y"/>
                </a:cxn>
                <a:cxn ang="0">
                  <a:pos x="GluePoint4X" y="GluePoint4Y"/>
                </a:cxn>
              </a:cxnLst>
              <a:rect l="textAreaLeft" t="textAreaTop" r="textAreaRight" b="textAreaBottom"/>
              <a:pathLst>
                <a:path w="1032" h="742">
                  <a:moveTo>
                    <a:pt x="0" y="319"/>
                  </a:moveTo>
                  <a:lnTo>
                    <a:pt x="1032" y="0"/>
                  </a:lnTo>
                  <a:lnTo>
                    <a:pt x="401" y="742"/>
                  </a:lnTo>
                  <a:lnTo>
                    <a:pt x="0" y="319"/>
                  </a:lnTo>
                  <a:close/>
                </a:path>
              </a:pathLst>
            </a:custGeom>
            <a:noFill/>
            <a:ln w="34925">
              <a:solidFill>
                <a:srgbClr val="0000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sp>
        <p:nvSpPr>
          <p:cNvPr id="1110" name="Line 20"/>
          <p:cNvSpPr/>
          <p:nvPr/>
        </p:nvSpPr>
        <p:spPr>
          <a:xfrm flipV="1">
            <a:off x="4876560" y="4218120"/>
            <a:ext cx="2871720" cy="34920"/>
          </a:xfrm>
          <a:prstGeom prst="line">
            <a:avLst/>
          </a:prstGeom>
          <a:ln w="12700">
            <a:solidFill>
              <a:srgbClr val="000000"/>
            </a:solidFill>
            <a:prstDash val="dash"/>
            <a:round/>
          </a:ln>
        </p:spPr>
        <p:style>
          <a:lnRef idx="0">
            <a:scrgbClr r="0" g="0" b="0"/>
          </a:lnRef>
          <a:fillRef idx="0">
            <a:scrgbClr r="0" g="0" b="0"/>
          </a:fillRef>
          <a:effectRef idx="0">
            <a:scrgbClr r="0" g="0" b="0"/>
          </a:effectRef>
          <a:fontRef idx="minor"/>
        </p:style>
        <p:txBody>
          <a:bodyPr lIns="90000" tIns="-10080" rIns="90000" bIns="-10080" anchor="t">
            <a:noAutofit/>
          </a:bodyPr>
          <a:lstStyle/>
          <a:p>
            <a:endParaRPr lang="en-US" sz="1800" b="0" u="none" strike="noStrike">
              <a:solidFill>
                <a:srgbClr val="000000"/>
              </a:solidFill>
              <a:effectLst/>
              <a:uFillTx/>
              <a:latin typeface="Gill Sans MT"/>
            </a:endParaRPr>
          </a:p>
        </p:txBody>
      </p:sp>
      <p:sp>
        <p:nvSpPr>
          <p:cNvPr id="1111" name="Line 21"/>
          <p:cNvSpPr/>
          <p:nvPr/>
        </p:nvSpPr>
        <p:spPr>
          <a:xfrm flipV="1">
            <a:off x="4251240" y="3515040"/>
            <a:ext cx="2871720" cy="34920"/>
          </a:xfrm>
          <a:prstGeom prst="line">
            <a:avLst/>
          </a:prstGeom>
          <a:ln w="12700">
            <a:solidFill>
              <a:srgbClr val="000000"/>
            </a:solidFill>
            <a:prstDash val="dash"/>
            <a:round/>
          </a:ln>
        </p:spPr>
        <p:style>
          <a:lnRef idx="0">
            <a:scrgbClr r="0" g="0" b="0"/>
          </a:lnRef>
          <a:fillRef idx="0">
            <a:scrgbClr r="0" g="0" b="0"/>
          </a:fillRef>
          <a:effectRef idx="0">
            <a:scrgbClr r="0" g="0" b="0"/>
          </a:effectRef>
          <a:fontRef idx="minor"/>
        </p:style>
        <p:txBody>
          <a:bodyPr lIns="90000" tIns="-10080" rIns="90000" bIns="-10080" anchor="t">
            <a:noAutofit/>
          </a:bodyPr>
          <a:lstStyle/>
          <a:p>
            <a:endParaRPr lang="en-US" sz="1800" b="0" u="none" strike="noStrike">
              <a:solidFill>
                <a:srgbClr val="000000"/>
              </a:solidFill>
              <a:effectLst/>
              <a:uFillTx/>
              <a:latin typeface="Gill Sans MT"/>
            </a:endParaRPr>
          </a:p>
        </p:txBody>
      </p:sp>
      <p:sp>
        <p:nvSpPr>
          <p:cNvPr id="1112" name="Line 22"/>
          <p:cNvSpPr/>
          <p:nvPr/>
        </p:nvSpPr>
        <p:spPr>
          <a:xfrm flipV="1">
            <a:off x="5881680" y="3022920"/>
            <a:ext cx="2871720" cy="34920"/>
          </a:xfrm>
          <a:prstGeom prst="line">
            <a:avLst/>
          </a:prstGeom>
          <a:ln w="12700">
            <a:solidFill>
              <a:srgbClr val="000000"/>
            </a:solidFill>
            <a:prstDash val="dash"/>
            <a:round/>
          </a:ln>
        </p:spPr>
        <p:style>
          <a:lnRef idx="0">
            <a:scrgbClr r="0" g="0" b="0"/>
          </a:lnRef>
          <a:fillRef idx="0">
            <a:scrgbClr r="0" g="0" b="0"/>
          </a:fillRef>
          <a:effectRef idx="0">
            <a:scrgbClr r="0" g="0" b="0"/>
          </a:effectRef>
          <a:fontRef idx="minor"/>
        </p:style>
        <p:txBody>
          <a:bodyPr lIns="90000" tIns="-10080" rIns="90000" bIns="-10080" anchor="t">
            <a:noAutofit/>
          </a:bodyPr>
          <a:lstStyle/>
          <a:p>
            <a:endParaRPr lang="en-US" sz="1800" b="0" u="none" strike="noStrike">
              <a:solidFill>
                <a:srgbClr val="000000"/>
              </a:solidFill>
              <a:effectLst/>
              <a:uFillTx/>
              <a:latin typeface="Gill Sans MT"/>
            </a:endParaRPr>
          </a:p>
        </p:txBody>
      </p:sp>
      <p:sp>
        <p:nvSpPr>
          <p:cNvPr id="1113" name="Text Box 23"/>
          <p:cNvSpPr/>
          <p:nvPr/>
        </p:nvSpPr>
        <p:spPr>
          <a:xfrm>
            <a:off x="9067680" y="6583320"/>
            <a:ext cx="1371600" cy="27648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1200" b="0" u="none" strike="noStrike">
                <a:solidFill>
                  <a:srgbClr val="000000"/>
                </a:solidFill>
                <a:effectLst/>
                <a:uFillTx/>
                <a:latin typeface="Gill Sans MT"/>
              </a:rPr>
              <a:t>Slide by Steve Seitz</a:t>
            </a:r>
            <a:endParaRPr lang="en-US" sz="1200" b="0" u="none" strike="noStrike">
              <a:solidFill>
                <a:srgbClr val="000000"/>
              </a:solidFill>
              <a:effectLst/>
              <a:uFillTx/>
              <a:latin typeface="Arial"/>
            </a:endParaRPr>
          </a:p>
        </p:txBody>
      </p:sp>
      <p:sp>
        <p:nvSpPr>
          <p:cNvPr id="1114" name="Object 7"/>
          <p:cNvSpPr/>
          <p:nvPr/>
        </p:nvSpPr>
        <p:spPr>
          <a:xfrm>
            <a:off x="6033960" y="4734360"/>
            <a:ext cx="4736880" cy="1976040"/>
          </a:xfrm>
          <a:prstGeom prst="rect">
            <a:avLst/>
          </a:prstGeom>
          <a:blipFill rotWithShape="0">
            <a:blip r:embed="rId2"/>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15" name="PlaceHolder 1"/>
          <p:cNvSpPr>
            <a:spLocks noGrp="1"/>
          </p:cNvSpPr>
          <p:nvPr>
            <p:ph type="title"/>
          </p:nvPr>
        </p:nvSpPr>
        <p:spPr>
          <a:xfrm>
            <a:off x="609480" y="554040"/>
            <a:ext cx="10972440" cy="914040"/>
          </a:xfrm>
          <a:prstGeom prst="rect">
            <a:avLst/>
          </a:prstGeom>
          <a:noFill/>
          <a:ln w="0">
            <a:noFill/>
          </a:ln>
        </p:spPr>
        <p:txBody>
          <a:bodyPr lIns="91440" tIns="45720" rIns="91440" bIns="45720" anchor="ctr">
            <a:normAutofit/>
          </a:bodyPr>
          <a:lstStyle/>
          <a:p>
            <a:pPr indent="0" algn="l" defTabSz="914400">
              <a:lnSpc>
                <a:spcPct val="90000"/>
              </a:lnSpc>
              <a:buNone/>
            </a:pPr>
            <a:r>
              <a:rPr lang="en-US" sz="4000" b="1" u="none" strike="noStrike">
                <a:solidFill>
                  <a:schemeClr val="dk1"/>
                </a:solidFill>
                <a:effectLst/>
                <a:uFillTx/>
                <a:latin typeface="Gill Sans MT"/>
              </a:rPr>
              <a:t>Vanishing Point = Projection from Infinity</a:t>
            </a:r>
          </a:p>
        </p:txBody>
      </p:sp>
      <p:sp>
        <p:nvSpPr>
          <p:cNvPr id="1116" name="Object 4"/>
          <p:cNvSpPr/>
          <p:nvPr/>
        </p:nvSpPr>
        <p:spPr>
          <a:xfrm>
            <a:off x="1680840" y="1884240"/>
            <a:ext cx="9269280" cy="2607840"/>
          </a:xfrm>
          <a:prstGeom prst="rect">
            <a:avLst/>
          </a:prstGeom>
          <a:blipFill rotWithShape="0">
            <a:blip r:embed="rId2"/>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117" name="Object 7"/>
          <p:cNvSpPr/>
          <p:nvPr/>
        </p:nvSpPr>
        <p:spPr>
          <a:xfrm>
            <a:off x="2919600" y="5061240"/>
            <a:ext cx="4994640" cy="1488600"/>
          </a:xfrm>
          <a:prstGeom prst="rect">
            <a:avLst/>
          </a:pr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118" name="Object 7"/>
          <p:cNvSpPr/>
          <p:nvPr/>
        </p:nvSpPr>
        <p:spPr>
          <a:xfrm>
            <a:off x="7467480" y="4745160"/>
            <a:ext cx="2057040" cy="920520"/>
          </a:xfrm>
          <a:prstGeom prst="rect">
            <a:avLst/>
          </a:prstGeom>
          <a:blipFill rotWithShape="0">
            <a:blip r:embed="rId4"/>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119" name="Object 7"/>
          <p:cNvSpPr/>
          <p:nvPr/>
        </p:nvSpPr>
        <p:spPr>
          <a:xfrm>
            <a:off x="7467480" y="5888160"/>
            <a:ext cx="2023200" cy="920520"/>
          </a:xfrm>
          <a:prstGeom prst="rect">
            <a:avLst/>
          </a:prstGeom>
          <a:blipFill rotWithShape="0">
            <a:blip r:embed="rId5"/>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sp>
        <p:nvSpPr>
          <p:cNvPr id="1120" name="TextBox 6"/>
          <p:cNvSpPr/>
          <p:nvPr/>
        </p:nvSpPr>
        <p:spPr>
          <a:xfrm>
            <a:off x="9524880" y="6550200"/>
            <a:ext cx="1509480" cy="307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pPr>
            <a:r>
              <a:rPr lang="en-US" sz="1400" b="0" u="none" strike="noStrike">
                <a:solidFill>
                  <a:schemeClr val="lt1">
                    <a:lumMod val="75000"/>
                  </a:schemeClr>
                </a:solidFill>
                <a:effectLst/>
                <a:uFillTx/>
                <a:latin typeface="Gill Sans MT"/>
              </a:rPr>
              <a:t>James Hays</a:t>
            </a:r>
            <a:endParaRPr lang="en-US" sz="1400" b="0" u="none" strike="noStrike">
              <a:solidFill>
                <a:srgbClr val="000000"/>
              </a:solidFill>
              <a:effectLst/>
              <a:uFillTx/>
              <a:latin typeface="Aria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1" name="PlaceHolder 1"/>
          <p:cNvSpPr>
            <a:spLocks noGrp="1"/>
          </p:cNvSpPr>
          <p:nvPr>
            <p:ph type="title"/>
          </p:nvPr>
        </p:nvSpPr>
        <p:spPr>
          <a:xfrm>
            <a:off x="324720" y="365040"/>
            <a:ext cx="11541960" cy="797400"/>
          </a:xfrm>
          <a:prstGeom prst="rect">
            <a:avLst/>
          </a:prstGeom>
          <a:noFill/>
          <a:ln w="0">
            <a:noFill/>
          </a:ln>
        </p:spPr>
        <p:txBody>
          <a:bodyPr lIns="91440" tIns="45720" rIns="91440" bIns="45720" anchor="ctr">
            <a:noAutofit/>
          </a:bodyPr>
          <a:lstStyle/>
          <a:p>
            <a:pPr indent="0" algn="l" defTabSz="914400">
              <a:lnSpc>
                <a:spcPct val="90000"/>
              </a:lnSpc>
              <a:buNone/>
            </a:pPr>
            <a:r>
              <a:rPr lang="en-US" sz="4000" b="1" u="none" strike="noStrike">
                <a:solidFill>
                  <a:schemeClr val="dk1"/>
                </a:solidFill>
                <a:effectLst/>
                <a:uFillTx/>
                <a:latin typeface="Gill Sans MT"/>
              </a:rPr>
              <a:t>Recap</a:t>
            </a:r>
          </a:p>
        </p:txBody>
      </p:sp>
      <p:sp>
        <p:nvSpPr>
          <p:cNvPr id="1122" name="PlaceHolder 2"/>
          <p:cNvSpPr>
            <a:spLocks noGrp="1"/>
          </p:cNvSpPr>
          <p:nvPr>
            <p:ph/>
          </p:nvPr>
        </p:nvSpPr>
        <p:spPr>
          <a:xfrm>
            <a:off x="324720" y="1333440"/>
            <a:ext cx="6114600" cy="5159160"/>
          </a:xfrm>
          <a:prstGeom prst="rect">
            <a:avLst/>
          </a:prstGeom>
          <a:noFill/>
          <a:ln w="0">
            <a:noFill/>
          </a:ln>
        </p:spPr>
        <p:txBody>
          <a:bodyPr lIns="91440" tIns="45720" rIns="91440" bIns="45720" anchor="t">
            <a:noAutofit/>
          </a:bodyPr>
          <a:lstStyle/>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Projection loses length, area, angle, but straight lines remain straight.</a:t>
            </a: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Pinhole camera model and camera projection matrix.</a:t>
            </a: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marL="228600" indent="-228600" algn="l" defTabSz="914400">
              <a:lnSpc>
                <a:spcPct val="90000"/>
              </a:lnSpc>
              <a:spcBef>
                <a:spcPts val="1001"/>
              </a:spcBef>
              <a:buClr>
                <a:srgbClr val="000000"/>
              </a:buClr>
              <a:buFont typeface="Arial"/>
              <a:buChar char="•"/>
              <a:tabLst>
                <a:tab pos="0" algn="l"/>
              </a:tabLst>
            </a:pPr>
            <a:r>
              <a:rPr lang="en-US" sz="3200" b="0" u="none" strike="noStrike">
                <a:solidFill>
                  <a:schemeClr val="dk1"/>
                </a:solidFill>
                <a:effectLst/>
                <a:uFillTx/>
                <a:latin typeface="Gill Sans MT"/>
              </a:rPr>
              <a:t>Homogeneous coordinates.</a:t>
            </a: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a:p>
            <a:pPr indent="0" algn="l" defTabSz="914400">
              <a:lnSpc>
                <a:spcPct val="90000"/>
              </a:lnSpc>
              <a:spcBef>
                <a:spcPts val="1001"/>
              </a:spcBef>
              <a:buNone/>
              <a:tabLst>
                <a:tab pos="0" algn="l"/>
              </a:tabLst>
            </a:pPr>
            <a:endParaRPr lang="en-US" sz="3200" b="0" u="none" strike="noStrike">
              <a:solidFill>
                <a:schemeClr val="dk1">
                  <a:tint val="75000"/>
                </a:schemeClr>
              </a:solidFill>
              <a:effectLst/>
              <a:uFillTx/>
              <a:latin typeface="Gill Sans MT"/>
            </a:endParaRPr>
          </a:p>
        </p:txBody>
      </p:sp>
      <p:sp>
        <p:nvSpPr>
          <p:cNvPr id="1123" name="PlaceHolder 3"/>
          <p:cNvSpPr>
            <a:spLocks noGrp="1"/>
          </p:cNvSpPr>
          <p:nvPr>
            <p:ph/>
          </p:nvPr>
        </p:nvSpPr>
        <p:spPr>
          <a:xfrm>
            <a:off x="0" y="6647040"/>
            <a:ext cx="9448560" cy="210600"/>
          </a:xfrm>
          <a:prstGeom prst="rect">
            <a:avLst/>
          </a:prstGeom>
          <a:noFill/>
          <a:ln w="0">
            <a:noFill/>
          </a:ln>
        </p:spPr>
        <p:txBody>
          <a:bodyPr lIns="91440" tIns="45720" rIns="91440" bIns="45720" anchor="t">
            <a:noAutofit/>
          </a:bodyPr>
          <a:lstStyle/>
          <a:p>
            <a:pPr indent="0" algn="ctr" defTabSz="914400">
              <a:lnSpc>
                <a:spcPct val="90000"/>
              </a:lnSpc>
              <a:spcBef>
                <a:spcPts val="1001"/>
              </a:spcBef>
              <a:buNone/>
              <a:tabLst>
                <a:tab pos="0" algn="l"/>
              </a:tabLst>
            </a:pPr>
            <a:r>
              <a:rPr lang="en-US" sz="1200" b="0" u="none" strike="noStrike">
                <a:solidFill>
                  <a:schemeClr val="dk1">
                    <a:tint val="75000"/>
                  </a:schemeClr>
                </a:solidFill>
                <a:effectLst/>
                <a:uFillTx/>
                <a:latin typeface="Gill Sans MT"/>
              </a:rPr>
              <a:t>James Hays</a:t>
            </a:r>
          </a:p>
        </p:txBody>
      </p:sp>
      <p:grpSp>
        <p:nvGrpSpPr>
          <p:cNvPr id="1124" name="Group 36"/>
          <p:cNvGrpSpPr/>
          <p:nvPr/>
        </p:nvGrpSpPr>
        <p:grpSpPr>
          <a:xfrm>
            <a:off x="6381720" y="1036800"/>
            <a:ext cx="4286160" cy="1799640"/>
            <a:chOff x="6381720" y="1036800"/>
            <a:chExt cx="4286160" cy="1799640"/>
          </a:xfrm>
        </p:grpSpPr>
        <p:graphicFrame>
          <p:nvGraphicFramePr>
            <p:cNvPr id="1125" name="Object 5"/>
            <p:cNvGraphicFramePr/>
            <p:nvPr/>
          </p:nvGraphicFramePr>
          <p:xfrm>
            <a:off x="7237440" y="1379880"/>
            <a:ext cx="2102760" cy="1394640"/>
          </p:xfrm>
          <a:graphic>
            <a:graphicData uri="http://schemas.openxmlformats.org/presentationml/2006/ole">
              <mc:AlternateContent xmlns:mc="http://schemas.openxmlformats.org/markup-compatibility/2006">
                <mc:Choice xmlns:v="urn:schemas-microsoft-com:vml" Requires="v">
                  <p:oleObj r:id="rId3" imgW="0" imgH="0" progId="">
                    <p:embed/>
                  </p:oleObj>
                </mc:Choice>
                <mc:Fallback>
                  <p:oleObj r:id="rId3" imgW="0" imgH="0" progId="">
                    <p:embed/>
                    <p:pic>
                      <p:nvPicPr>
                        <p:cNvPr id="1126" name="Object 5"/>
                        <p:cNvPicPr/>
                        <p:nvPr/>
                      </p:nvPicPr>
                      <p:blipFill>
                        <a:blip r:embed="rId4"/>
                        <a:stretch/>
                      </p:blipFill>
                      <p:spPr>
                        <a:xfrm>
                          <a:off x="7237440" y="1379880"/>
                          <a:ext cx="2102760" cy="1394640"/>
                        </a:xfrm>
                        <a:prstGeom prst="rect">
                          <a:avLst/>
                        </a:prstGeom>
                        <a:noFill/>
                        <a:ln w="0">
                          <a:noFill/>
                        </a:ln>
                      </p:spPr>
                    </p:pic>
                  </p:oleObj>
                </mc:Fallback>
              </mc:AlternateContent>
            </a:graphicData>
          </a:graphic>
        </p:graphicFrame>
        <p:sp>
          <p:nvSpPr>
            <p:cNvPr id="1127" name="Line 3"/>
            <p:cNvSpPr/>
            <p:nvPr/>
          </p:nvSpPr>
          <p:spPr>
            <a:xfrm flipH="1">
              <a:off x="6531120" y="1608120"/>
              <a:ext cx="2131200" cy="485640"/>
            </a:xfrm>
            <a:prstGeom prst="line">
              <a:avLst/>
            </a:prstGeom>
            <a:ln w="28575">
              <a:solidFill>
                <a:srgbClr val="FFCC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28" name="Line 4"/>
            <p:cNvSpPr/>
            <p:nvPr/>
          </p:nvSpPr>
          <p:spPr>
            <a:xfrm flipH="1" flipV="1">
              <a:off x="6531120" y="2093760"/>
              <a:ext cx="1679040" cy="371520"/>
            </a:xfrm>
            <a:prstGeom prst="line">
              <a:avLst/>
            </a:prstGeom>
            <a:ln w="28575">
              <a:solidFill>
                <a:srgbClr val="FFCC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29" name="Line 5"/>
            <p:cNvSpPr/>
            <p:nvPr/>
          </p:nvSpPr>
          <p:spPr>
            <a:xfrm flipH="1">
              <a:off x="6531120" y="1950840"/>
              <a:ext cx="1711440" cy="142920"/>
            </a:xfrm>
            <a:prstGeom prst="line">
              <a:avLst/>
            </a:prstGeom>
            <a:ln w="28575">
              <a:solidFill>
                <a:srgbClr val="FFCC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30" name="Line 6"/>
            <p:cNvSpPr/>
            <p:nvPr/>
          </p:nvSpPr>
          <p:spPr>
            <a:xfrm>
              <a:off x="6531120" y="2093760"/>
              <a:ext cx="1873080" cy="114480"/>
            </a:xfrm>
            <a:prstGeom prst="line">
              <a:avLst/>
            </a:prstGeom>
            <a:ln w="28575">
              <a:solidFill>
                <a:srgbClr val="FFCC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31" name="Line 7"/>
            <p:cNvSpPr/>
            <p:nvPr/>
          </p:nvSpPr>
          <p:spPr>
            <a:xfrm flipV="1">
              <a:off x="6531120" y="2008080"/>
              <a:ext cx="1873080" cy="85680"/>
            </a:xfrm>
            <a:prstGeom prst="line">
              <a:avLst/>
            </a:prstGeom>
            <a:ln w="28575">
              <a:solidFill>
                <a:srgbClr val="FFCC00"/>
              </a:solidFill>
              <a:round/>
            </a:ln>
          </p:spPr>
          <p:style>
            <a:lnRef idx="0">
              <a:scrgbClr r="0" g="0" b="0"/>
            </a:lnRef>
            <a:fillRef idx="0">
              <a:scrgbClr r="0" g="0" b="0"/>
            </a:fillRef>
            <a:effectRef idx="0">
              <a:scrgbClr r="0" g="0" b="0"/>
            </a:effectRef>
            <a:fontRef idx="minor"/>
          </p:style>
          <p:txBody>
            <a:bodyPr lIns="90000" tIns="40680" rIns="90000" bIns="40680" anchor="t">
              <a:noAutofit/>
            </a:bodyPr>
            <a:lstStyle/>
            <a:p>
              <a:endParaRPr lang="en-US" sz="1800" b="0" u="none" strike="noStrike">
                <a:solidFill>
                  <a:srgbClr val="000000"/>
                </a:solidFill>
                <a:effectLst/>
                <a:uFillTx/>
                <a:latin typeface="Gill Sans MT"/>
              </a:endParaRPr>
            </a:p>
          </p:txBody>
        </p:sp>
        <p:sp>
          <p:nvSpPr>
            <p:cNvPr id="1132" name="Line 8"/>
            <p:cNvSpPr/>
            <p:nvPr/>
          </p:nvSpPr>
          <p:spPr>
            <a:xfrm flipV="1">
              <a:off x="8533080" y="2151000"/>
              <a:ext cx="1808640" cy="257040"/>
            </a:xfrm>
            <a:prstGeom prst="line">
              <a:avLst/>
            </a:prstGeom>
            <a:ln w="28575">
              <a:solidFill>
                <a:srgbClr val="CC99FF"/>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33" name="Line 9"/>
            <p:cNvSpPr/>
            <p:nvPr/>
          </p:nvSpPr>
          <p:spPr>
            <a:xfrm>
              <a:off x="8533080" y="1751040"/>
              <a:ext cx="1808640" cy="257040"/>
            </a:xfrm>
            <a:prstGeom prst="line">
              <a:avLst/>
            </a:prstGeom>
            <a:ln w="28575">
              <a:solidFill>
                <a:srgbClr val="CC99FF"/>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34" name="Line 10"/>
            <p:cNvSpPr/>
            <p:nvPr/>
          </p:nvSpPr>
          <p:spPr>
            <a:xfrm>
              <a:off x="8533080" y="2036520"/>
              <a:ext cx="1808640" cy="28800"/>
            </a:xfrm>
            <a:prstGeom prst="line">
              <a:avLst/>
            </a:prstGeom>
            <a:ln w="28575">
              <a:solidFill>
                <a:srgbClr val="CC99FF"/>
              </a:solidFill>
              <a:round/>
            </a:ln>
          </p:spPr>
          <p:style>
            <a:lnRef idx="0">
              <a:scrgbClr r="0" g="0" b="0"/>
            </a:lnRef>
            <a:fillRef idx="0">
              <a:scrgbClr r="0" g="0" b="0"/>
            </a:fillRef>
            <a:effectRef idx="0">
              <a:scrgbClr r="0" g="0" b="0"/>
            </a:effectRef>
            <a:fontRef idx="minor"/>
          </p:style>
          <p:txBody>
            <a:bodyPr lIns="90000" tIns="-16200" rIns="90000" bIns="-16200" anchor="t">
              <a:noAutofit/>
            </a:bodyPr>
            <a:lstStyle/>
            <a:p>
              <a:endParaRPr lang="en-US" sz="1800" b="0" u="none" strike="noStrike">
                <a:solidFill>
                  <a:srgbClr val="000000"/>
                </a:solidFill>
                <a:effectLst/>
                <a:uFillTx/>
                <a:latin typeface="Gill Sans MT"/>
              </a:endParaRPr>
            </a:p>
          </p:txBody>
        </p:sp>
        <p:sp>
          <p:nvSpPr>
            <p:cNvPr id="1135" name="Line 11"/>
            <p:cNvSpPr/>
            <p:nvPr/>
          </p:nvSpPr>
          <p:spPr>
            <a:xfrm flipV="1">
              <a:off x="8533080" y="2122200"/>
              <a:ext cx="1808640" cy="200160"/>
            </a:xfrm>
            <a:prstGeom prst="line">
              <a:avLst/>
            </a:prstGeom>
            <a:ln w="28575">
              <a:solidFill>
                <a:srgbClr val="CC99FF"/>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36" name="Line 12"/>
            <p:cNvSpPr/>
            <p:nvPr/>
          </p:nvSpPr>
          <p:spPr>
            <a:xfrm>
              <a:off x="8533080" y="1922400"/>
              <a:ext cx="1808640" cy="114120"/>
            </a:xfrm>
            <a:prstGeom prst="line">
              <a:avLst/>
            </a:prstGeom>
            <a:ln w="28575">
              <a:solidFill>
                <a:srgbClr val="CC99FF"/>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nvGrpSpPr>
            <p:cNvPr id="1137" name="Group 13"/>
            <p:cNvGrpSpPr/>
            <p:nvPr/>
          </p:nvGrpSpPr>
          <p:grpSpPr>
            <a:xfrm>
              <a:off x="9498240" y="2265120"/>
              <a:ext cx="778680" cy="571320"/>
              <a:chOff x="9498240" y="2265120"/>
              <a:chExt cx="778680" cy="571320"/>
            </a:xfrm>
          </p:grpSpPr>
          <p:sp>
            <p:nvSpPr>
              <p:cNvPr id="1138" name="Text Box 14"/>
              <p:cNvSpPr/>
              <p:nvPr/>
            </p:nvSpPr>
            <p:spPr>
              <a:xfrm>
                <a:off x="9498240" y="2436840"/>
                <a:ext cx="764640" cy="3996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1000" b="1" u="none" strike="noStrike">
                    <a:solidFill>
                      <a:srgbClr val="FF6600"/>
                    </a:solidFill>
                    <a:effectLst/>
                    <a:uFillTx/>
                    <a:latin typeface="Gill Sans MT"/>
                  </a:rPr>
                  <a:t>Vanishing</a:t>
                </a:r>
                <a:endParaRPr lang="en-US" sz="1000" b="0" u="none" strike="noStrike">
                  <a:solidFill>
                    <a:srgbClr val="000000"/>
                  </a:solidFill>
                  <a:effectLst/>
                  <a:uFillTx/>
                  <a:latin typeface="Arial"/>
                </a:endParaRPr>
              </a:p>
              <a:p>
                <a:pPr algn="ctr" defTabSz="914400">
                  <a:lnSpc>
                    <a:spcPct val="100000"/>
                  </a:lnSpc>
                </a:pPr>
                <a:r>
                  <a:rPr lang="en-US" sz="1000" b="1" u="none" strike="noStrike">
                    <a:solidFill>
                      <a:srgbClr val="FF6600"/>
                    </a:solidFill>
                    <a:effectLst/>
                    <a:uFillTx/>
                    <a:latin typeface="Gill Sans MT"/>
                  </a:rPr>
                  <a:t> point</a:t>
                </a:r>
                <a:endParaRPr lang="en-US" sz="1000" b="0" u="none" strike="noStrike">
                  <a:solidFill>
                    <a:srgbClr val="000000"/>
                  </a:solidFill>
                  <a:effectLst/>
                  <a:uFillTx/>
                  <a:latin typeface="Arial"/>
                </a:endParaRPr>
              </a:p>
            </p:txBody>
          </p:sp>
          <p:sp>
            <p:nvSpPr>
              <p:cNvPr id="1139" name="Line 15"/>
              <p:cNvSpPr/>
              <p:nvPr/>
            </p:nvSpPr>
            <p:spPr>
              <a:xfrm flipV="1">
                <a:off x="9760320" y="2265120"/>
                <a:ext cx="516600" cy="171360"/>
              </a:xfrm>
              <a:prstGeom prst="line">
                <a:avLst/>
              </a:prstGeom>
              <a:ln w="3810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sp>
          <p:nvSpPr>
            <p:cNvPr id="1140" name="Line 16"/>
            <p:cNvSpPr/>
            <p:nvPr/>
          </p:nvSpPr>
          <p:spPr>
            <a:xfrm>
              <a:off x="6498720" y="2093760"/>
              <a:ext cx="3875400" cy="360"/>
            </a:xfrm>
            <a:prstGeom prst="line">
              <a:avLst/>
            </a:prstGeom>
            <a:ln w="57150">
              <a:solidFill>
                <a:srgbClr val="00FFFF"/>
              </a:solidFill>
              <a:round/>
            </a:ln>
          </p:spPr>
          <p:style>
            <a:lnRef idx="0">
              <a:scrgbClr r="0" g="0" b="0"/>
            </a:lnRef>
            <a:fillRef idx="0">
              <a:scrgbClr r="0" g="0" b="0"/>
            </a:fillRef>
            <a:effectRef idx="0">
              <a:scrgbClr r="0" g="0" b="0"/>
            </a:effectRef>
            <a:fontRef idx="minor"/>
          </p:style>
          <p:txBody>
            <a:bodyPr lIns="90000" tIns="-44640" rIns="90000" bIns="-44640" anchor="t">
              <a:noAutofit/>
            </a:bodyPr>
            <a:lstStyle/>
            <a:p>
              <a:endParaRPr lang="en-US" sz="1800" b="0" u="none" strike="noStrike">
                <a:solidFill>
                  <a:srgbClr val="000000"/>
                </a:solidFill>
                <a:effectLst/>
                <a:uFillTx/>
                <a:latin typeface="Gill Sans MT"/>
              </a:endParaRPr>
            </a:p>
          </p:txBody>
        </p:sp>
        <p:grpSp>
          <p:nvGrpSpPr>
            <p:cNvPr id="1141" name="Group 17"/>
            <p:cNvGrpSpPr/>
            <p:nvPr/>
          </p:nvGrpSpPr>
          <p:grpSpPr>
            <a:xfrm>
              <a:off x="6381720" y="1298880"/>
              <a:ext cx="891720" cy="737640"/>
              <a:chOff x="6381720" y="1298880"/>
              <a:chExt cx="891720" cy="737640"/>
            </a:xfrm>
          </p:grpSpPr>
          <p:sp>
            <p:nvSpPr>
              <p:cNvPr id="1142" name="Text Box 18"/>
              <p:cNvSpPr/>
              <p:nvPr/>
            </p:nvSpPr>
            <p:spPr>
              <a:xfrm>
                <a:off x="6381720" y="1298880"/>
                <a:ext cx="891720" cy="39960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1000" b="1" u="none" strike="noStrike">
                    <a:solidFill>
                      <a:srgbClr val="0000FF"/>
                    </a:solidFill>
                    <a:effectLst/>
                    <a:uFillTx/>
                    <a:latin typeface="Gill Sans MT"/>
                  </a:rPr>
                  <a:t>Vanishing</a:t>
                </a:r>
                <a:endParaRPr lang="en-US" sz="1000" b="0" u="none" strike="noStrike">
                  <a:solidFill>
                    <a:srgbClr val="000000"/>
                  </a:solidFill>
                  <a:effectLst/>
                  <a:uFillTx/>
                  <a:latin typeface="Arial"/>
                </a:endParaRPr>
              </a:p>
              <a:p>
                <a:pPr algn="ctr" defTabSz="914400">
                  <a:lnSpc>
                    <a:spcPct val="100000"/>
                  </a:lnSpc>
                </a:pPr>
                <a:r>
                  <a:rPr lang="en-US" sz="1000" b="1" u="none" strike="noStrike">
                    <a:solidFill>
                      <a:srgbClr val="333399"/>
                    </a:solidFill>
                    <a:effectLst/>
                    <a:uFillTx/>
                    <a:latin typeface="Gill Sans MT"/>
                  </a:rPr>
                  <a:t> </a:t>
                </a:r>
                <a:r>
                  <a:rPr lang="en-US" sz="1000" b="1" u="none" strike="noStrike">
                    <a:solidFill>
                      <a:srgbClr val="0000FF"/>
                    </a:solidFill>
                    <a:effectLst/>
                    <a:uFillTx/>
                    <a:latin typeface="Gill Sans MT"/>
                  </a:rPr>
                  <a:t>line</a:t>
                </a:r>
                <a:endParaRPr lang="en-US" sz="1000" b="0" u="none" strike="noStrike">
                  <a:solidFill>
                    <a:srgbClr val="000000"/>
                  </a:solidFill>
                  <a:effectLst/>
                  <a:uFillTx/>
                  <a:latin typeface="Arial"/>
                </a:endParaRPr>
              </a:p>
            </p:txBody>
          </p:sp>
          <p:sp>
            <p:nvSpPr>
              <p:cNvPr id="1143" name="Line 19"/>
              <p:cNvSpPr/>
              <p:nvPr/>
            </p:nvSpPr>
            <p:spPr>
              <a:xfrm>
                <a:off x="6854040" y="1722600"/>
                <a:ext cx="129240" cy="313920"/>
              </a:xfrm>
              <a:prstGeom prst="line">
                <a:avLst/>
              </a:prstGeom>
              <a:ln w="38100">
                <a:solidFill>
                  <a:srgbClr val="0563C1"/>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grpSp>
          <p:nvGrpSpPr>
            <p:cNvPr id="1144" name="Group 20"/>
            <p:cNvGrpSpPr/>
            <p:nvPr/>
          </p:nvGrpSpPr>
          <p:grpSpPr>
            <a:xfrm>
              <a:off x="6494760" y="2077200"/>
              <a:ext cx="764640" cy="708120"/>
              <a:chOff x="6494760" y="2077200"/>
              <a:chExt cx="764640" cy="708120"/>
            </a:xfrm>
          </p:grpSpPr>
          <p:sp>
            <p:nvSpPr>
              <p:cNvPr id="1145" name="Oval 21"/>
              <p:cNvSpPr/>
              <p:nvPr/>
            </p:nvSpPr>
            <p:spPr>
              <a:xfrm>
                <a:off x="6517800" y="2077200"/>
                <a:ext cx="42120" cy="37080"/>
              </a:xfrm>
              <a:prstGeom prst="ellipse">
                <a:avLst/>
              </a:prstGeom>
              <a:solidFill>
                <a:srgbClr val="FF0000"/>
              </a:solidFill>
              <a:ln w="9525">
                <a:solidFill>
                  <a:srgbClr val="990000"/>
                </a:solidFill>
                <a:round/>
              </a:ln>
            </p:spPr>
            <p:style>
              <a:lnRef idx="0">
                <a:scrgbClr r="0" g="0" b="0"/>
              </a:lnRef>
              <a:fillRef idx="0">
                <a:scrgbClr r="0" g="0" b="0"/>
              </a:fillRef>
              <a:effectRef idx="0">
                <a:scrgbClr r="0" g="0" b="0"/>
              </a:effectRef>
              <a:fontRef idx="minor"/>
            </p:style>
            <p:txBody>
              <a:bodyPr wrap="none" lIns="90000" tIns="-18720" rIns="90000" bIns="-18720" anchor="ctr">
                <a:noAutofit/>
              </a:bodyPr>
              <a:lstStyle/>
              <a:p>
                <a:endParaRPr lang="en-US" sz="1000" b="0" u="none" strike="noStrike">
                  <a:solidFill>
                    <a:srgbClr val="000000"/>
                  </a:solidFill>
                  <a:effectLst/>
                  <a:uFillTx/>
                  <a:latin typeface="Gill Sans MT"/>
                </a:endParaRPr>
              </a:p>
            </p:txBody>
          </p:sp>
          <p:sp>
            <p:nvSpPr>
              <p:cNvPr id="1146" name="Text Box 22"/>
              <p:cNvSpPr/>
              <p:nvPr/>
            </p:nvSpPr>
            <p:spPr>
              <a:xfrm>
                <a:off x="6494760" y="2385720"/>
                <a:ext cx="764640" cy="399600"/>
              </a:xfrm>
              <a:prstGeom prst="rect">
                <a:avLst/>
              </a:prstGeom>
              <a:noFill/>
              <a:ln w="9525">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ctr" defTabSz="914400">
                  <a:lnSpc>
                    <a:spcPct val="100000"/>
                  </a:lnSpc>
                </a:pPr>
                <a:r>
                  <a:rPr lang="en-US" sz="1000" b="1" u="none" strike="noStrike">
                    <a:solidFill>
                      <a:srgbClr val="FF6600"/>
                    </a:solidFill>
                    <a:effectLst/>
                    <a:uFillTx/>
                    <a:latin typeface="Gill Sans MT"/>
                  </a:rPr>
                  <a:t>Vanishing</a:t>
                </a:r>
                <a:endParaRPr lang="en-US" sz="1000" b="0" u="none" strike="noStrike">
                  <a:solidFill>
                    <a:srgbClr val="000000"/>
                  </a:solidFill>
                  <a:effectLst/>
                  <a:uFillTx/>
                  <a:latin typeface="Arial"/>
                </a:endParaRPr>
              </a:p>
              <a:p>
                <a:pPr algn="ctr" defTabSz="914400">
                  <a:lnSpc>
                    <a:spcPct val="100000"/>
                  </a:lnSpc>
                </a:pPr>
                <a:r>
                  <a:rPr lang="en-US" sz="1000" b="1" u="none" strike="noStrike">
                    <a:solidFill>
                      <a:srgbClr val="FF6600"/>
                    </a:solidFill>
                    <a:effectLst/>
                    <a:uFillTx/>
                    <a:latin typeface="Gill Sans MT"/>
                  </a:rPr>
                  <a:t> point</a:t>
                </a:r>
                <a:endParaRPr lang="en-US" sz="1000" b="0" u="none" strike="noStrike">
                  <a:solidFill>
                    <a:srgbClr val="000000"/>
                  </a:solidFill>
                  <a:effectLst/>
                  <a:uFillTx/>
                  <a:latin typeface="Arial"/>
                </a:endParaRPr>
              </a:p>
            </p:txBody>
          </p:sp>
          <p:sp>
            <p:nvSpPr>
              <p:cNvPr id="1147" name="Line 23"/>
              <p:cNvSpPr/>
              <p:nvPr/>
            </p:nvSpPr>
            <p:spPr>
              <a:xfrm flipH="1" flipV="1">
                <a:off x="6563160" y="2151000"/>
                <a:ext cx="161640" cy="257040"/>
              </a:xfrm>
              <a:prstGeom prst="line">
                <a:avLst/>
              </a:prstGeom>
              <a:ln w="3810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sp>
          <p:nvSpPr>
            <p:cNvPr id="1148" name="Line 24"/>
            <p:cNvSpPr/>
            <p:nvPr/>
          </p:nvSpPr>
          <p:spPr>
            <a:xfrm flipV="1">
              <a:off x="7531920" y="1151280"/>
              <a:ext cx="360" cy="1171080"/>
            </a:xfrm>
            <a:prstGeom prst="line">
              <a:avLst/>
            </a:prstGeom>
            <a:ln w="28575">
              <a:solidFill>
                <a:srgbClr val="00FF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49" name="Line 25"/>
            <p:cNvSpPr/>
            <p:nvPr/>
          </p:nvSpPr>
          <p:spPr>
            <a:xfrm flipV="1">
              <a:off x="7687440" y="1151280"/>
              <a:ext cx="360" cy="1199520"/>
            </a:xfrm>
            <a:prstGeom prst="line">
              <a:avLst/>
            </a:prstGeom>
            <a:ln w="28575">
              <a:solidFill>
                <a:srgbClr val="00FF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50" name="Line 26"/>
            <p:cNvSpPr/>
            <p:nvPr/>
          </p:nvSpPr>
          <p:spPr>
            <a:xfrm flipV="1">
              <a:off x="7908120" y="1151280"/>
              <a:ext cx="360" cy="1256760"/>
            </a:xfrm>
            <a:prstGeom prst="line">
              <a:avLst/>
            </a:prstGeom>
            <a:ln w="28575">
              <a:solidFill>
                <a:srgbClr val="00FF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51" name="Line 27"/>
            <p:cNvSpPr/>
            <p:nvPr/>
          </p:nvSpPr>
          <p:spPr>
            <a:xfrm flipV="1">
              <a:off x="8242560" y="1151280"/>
              <a:ext cx="360" cy="1314000"/>
            </a:xfrm>
            <a:prstGeom prst="line">
              <a:avLst/>
            </a:prstGeom>
            <a:ln w="28575">
              <a:solidFill>
                <a:srgbClr val="00FF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52" name="Line 28"/>
            <p:cNvSpPr/>
            <p:nvPr/>
          </p:nvSpPr>
          <p:spPr>
            <a:xfrm flipV="1">
              <a:off x="8501040" y="1151280"/>
              <a:ext cx="360" cy="1285200"/>
            </a:xfrm>
            <a:prstGeom prst="line">
              <a:avLst/>
            </a:prstGeom>
            <a:ln w="28575">
              <a:solidFill>
                <a:srgbClr val="00FF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53" name="Line 29"/>
            <p:cNvSpPr/>
            <p:nvPr/>
          </p:nvSpPr>
          <p:spPr>
            <a:xfrm flipV="1">
              <a:off x="9017640" y="1151280"/>
              <a:ext cx="360" cy="1228320"/>
            </a:xfrm>
            <a:prstGeom prst="line">
              <a:avLst/>
            </a:prstGeom>
            <a:ln w="28575">
              <a:solidFill>
                <a:srgbClr val="00FF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sp>
          <p:nvSpPr>
            <p:cNvPr id="1154" name="Line 30"/>
            <p:cNvSpPr/>
            <p:nvPr/>
          </p:nvSpPr>
          <p:spPr>
            <a:xfrm flipV="1">
              <a:off x="8694720" y="1151280"/>
              <a:ext cx="360" cy="771120"/>
            </a:xfrm>
            <a:prstGeom prst="line">
              <a:avLst/>
            </a:prstGeom>
            <a:ln w="28575">
              <a:solidFill>
                <a:srgbClr val="00FF00"/>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nvGrpSpPr>
            <p:cNvPr id="1155" name="Group 31"/>
            <p:cNvGrpSpPr/>
            <p:nvPr/>
          </p:nvGrpSpPr>
          <p:grpSpPr>
            <a:xfrm>
              <a:off x="9114840" y="1036800"/>
              <a:ext cx="1553040" cy="554040"/>
              <a:chOff x="9114840" y="1036800"/>
              <a:chExt cx="1553040" cy="554040"/>
            </a:xfrm>
          </p:grpSpPr>
          <p:sp>
            <p:nvSpPr>
              <p:cNvPr id="1156" name="Text Box 32"/>
              <p:cNvSpPr/>
              <p:nvPr/>
            </p:nvSpPr>
            <p:spPr>
              <a:xfrm>
                <a:off x="9114840" y="1037160"/>
                <a:ext cx="1553040" cy="55368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1000" b="1" u="none" strike="noStrike">
                    <a:solidFill>
                      <a:srgbClr val="FF6600"/>
                    </a:solidFill>
                    <a:effectLst/>
                    <a:uFillTx/>
                    <a:latin typeface="Gill Sans MT"/>
                  </a:rPr>
                  <a:t> Vertical vanishing</a:t>
                </a:r>
                <a:endParaRPr lang="en-US" sz="1000" b="0" u="none" strike="noStrike">
                  <a:solidFill>
                    <a:srgbClr val="000000"/>
                  </a:solidFill>
                  <a:effectLst/>
                  <a:uFillTx/>
                  <a:latin typeface="Arial"/>
                </a:endParaRPr>
              </a:p>
              <a:p>
                <a:pPr algn="ctr" defTabSz="914400">
                  <a:lnSpc>
                    <a:spcPct val="100000"/>
                  </a:lnSpc>
                </a:pPr>
                <a:r>
                  <a:rPr lang="en-US" sz="1000" b="1" u="none" strike="noStrike">
                    <a:solidFill>
                      <a:srgbClr val="FF6600"/>
                    </a:solidFill>
                    <a:effectLst/>
                    <a:uFillTx/>
                    <a:latin typeface="Gill Sans MT"/>
                  </a:rPr>
                  <a:t> point</a:t>
                </a:r>
                <a:endParaRPr lang="en-US" sz="1000" b="0" u="none" strike="noStrike">
                  <a:solidFill>
                    <a:srgbClr val="000000"/>
                  </a:solidFill>
                  <a:effectLst/>
                  <a:uFillTx/>
                  <a:latin typeface="Arial"/>
                </a:endParaRPr>
              </a:p>
              <a:p>
                <a:pPr algn="ctr" defTabSz="914400">
                  <a:lnSpc>
                    <a:spcPct val="100000"/>
                  </a:lnSpc>
                </a:pPr>
                <a:r>
                  <a:rPr lang="en-US" sz="1000" b="1" u="none" strike="noStrike">
                    <a:solidFill>
                      <a:srgbClr val="FF6600"/>
                    </a:solidFill>
                    <a:effectLst/>
                    <a:uFillTx/>
                    <a:latin typeface="Gill Sans MT"/>
                  </a:rPr>
                  <a:t>(at infinity)</a:t>
                </a:r>
                <a:endParaRPr lang="en-US" sz="1000" b="0" u="none" strike="noStrike">
                  <a:solidFill>
                    <a:srgbClr val="000000"/>
                  </a:solidFill>
                  <a:effectLst/>
                  <a:uFillTx/>
                  <a:latin typeface="Arial"/>
                </a:endParaRPr>
              </a:p>
            </p:txBody>
          </p:sp>
          <p:sp>
            <p:nvSpPr>
              <p:cNvPr id="1157" name="Line 33"/>
              <p:cNvSpPr/>
              <p:nvPr/>
            </p:nvSpPr>
            <p:spPr>
              <a:xfrm flipV="1">
                <a:off x="9160920" y="1036800"/>
                <a:ext cx="360" cy="171360"/>
              </a:xfrm>
              <a:prstGeom prst="line">
                <a:avLst/>
              </a:prstGeom>
              <a:ln w="38100">
                <a:solidFill>
                  <a:srgbClr val="FF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Gill Sans MT"/>
                </a:endParaRPr>
              </a:p>
            </p:txBody>
          </p:sp>
        </p:grpSp>
      </p:grpSp>
      <p:pic>
        <p:nvPicPr>
          <p:cNvPr id="1158" name="Picture 2"/>
          <p:cNvPicPr/>
          <p:nvPr/>
        </p:nvPicPr>
        <p:blipFill>
          <a:blip r:embed="rId5"/>
          <a:stretch/>
        </p:blipFill>
        <p:spPr>
          <a:xfrm>
            <a:off x="6698160" y="3357720"/>
            <a:ext cx="3422160" cy="1142640"/>
          </a:xfrm>
          <a:prstGeom prst="rect">
            <a:avLst/>
          </a:prstGeom>
          <a:noFill/>
          <a:ln w="9525">
            <a:noFill/>
          </a:ln>
        </p:spPr>
      </p:pic>
      <p:sp>
        <p:nvSpPr>
          <p:cNvPr id="1159" name="Object 3"/>
          <p:cNvSpPr/>
          <p:nvPr/>
        </p:nvSpPr>
        <p:spPr>
          <a:xfrm>
            <a:off x="7186680" y="4602240"/>
            <a:ext cx="2717280" cy="542520"/>
          </a:xfrm>
          <a:prstGeom prst="rect">
            <a:avLst/>
          </a:prstGeom>
          <a:blipFill rotWithShape="0">
            <a:blip r:embed="rId6"/>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r>
              <a:rPr lang="en-US" sz="1800" b="0" u="none" strike="noStrike">
                <a:solidFill>
                  <a:srgbClr val="FFFFFF">
                    <a:alpha val="1000"/>
                  </a:srgbClr>
                </a:solidFill>
                <a:effectLst/>
                <a:uFillTx/>
                <a:latin typeface="Gill Sans MT"/>
              </a:rPr>
              <a:t> </a:t>
            </a:r>
            <a:endParaRPr lang="en-US" sz="1800" b="0" u="none" strike="noStrike">
              <a:solidFill>
                <a:srgbClr val="000000"/>
              </a:solidFill>
              <a:effectLst/>
              <a:uFillTx/>
              <a:latin typeface="Arial"/>
            </a:endParaRPr>
          </a:p>
        </p:txBody>
      </p:sp>
      <p:pic>
        <p:nvPicPr>
          <p:cNvPr id="1160" name="Picture 35" descr="Edittex"/>
          <p:cNvPicPr/>
          <p:nvPr/>
        </p:nvPicPr>
        <p:blipFill>
          <a:blip r:embed="rId7"/>
          <a:stretch/>
        </p:blipFill>
        <p:spPr>
          <a:xfrm>
            <a:off x="7328520" y="5562720"/>
            <a:ext cx="1842840" cy="1034640"/>
          </a:xfrm>
          <a:prstGeom prst="rect">
            <a:avLst/>
          </a:prstGeom>
          <a:noFill/>
          <a:ln w="9525">
            <a:noFill/>
          </a:ln>
        </p:spPr>
      </p:pic>
    </p:spTree>
  </p:cSld>
  <p:clrMapOvr>
    <a:masterClrMapping/>
  </p:clrMapOvr>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ID="1" presetClass="entr" fill="hold" nodeType="withEffect">
                                  <p:stCondLst>
                                    <p:cond delay="0"/>
                                  </p:stCondLst>
                                  <p:childTnLst>
                                    <p:set>
                                      <p:cBhvr>
                                        <p:cTn id="6" dur="1" fill="hold">
                                          <p:stCondLst>
                                            <p:cond delay="0"/>
                                          </p:stCondLst>
                                        </p:cTn>
                                        <p:tgtEl>
                                          <p:spTgt spid="1158"/>
                                        </p:tgtEl>
                                        <p:attrNameLst>
                                          <p:attrName>style.visibility</p:attrName>
                                        </p:attrNameLst>
                                      </p:cBhvr>
                                      <p:to>
                                        <p:strVal val="visible"/>
                                      </p:to>
                                    </p:set>
                                  </p:childTnLst>
                                </p:cTn>
                              </p:par>
                              <p:par>
                                <p:cTn id="7" presetID="1" presetClass="entr" fill="hold" nodeType="withEffect">
                                  <p:stCondLst>
                                    <p:cond delay="0"/>
                                  </p:stCondLst>
                                  <p:childTnLst>
                                    <p:set>
                                      <p:cBhvr>
                                        <p:cTn id="8" dur="1" fill="hold">
                                          <p:stCondLst>
                                            <p:cond delay="0"/>
                                          </p:stCondLst>
                                        </p:cTn>
                                        <p:tgtEl>
                                          <p:spTgt spid="11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1" name="PlaceHolder 1"/>
          <p:cNvSpPr>
            <a:spLocks noGrp="1"/>
          </p:cNvSpPr>
          <p:nvPr>
            <p:ph/>
          </p:nvPr>
        </p:nvSpPr>
        <p:spPr>
          <a:xfrm>
            <a:off x="6095880" y="1809720"/>
            <a:ext cx="5198760" cy="3238200"/>
          </a:xfrm>
          <a:prstGeom prst="rect">
            <a:avLst/>
          </a:prstGeom>
          <a:noFill/>
          <a:ln w="0">
            <a:noFill/>
          </a:ln>
        </p:spPr>
        <p:txBody>
          <a:bodyPr lIns="90000" tIns="45000" rIns="90000" bIns="45000" anchor="t">
            <a:noAutofit/>
          </a:bodyPr>
          <a:lstStyle/>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Calibration</a:t>
            </a:r>
          </a:p>
          <a:p>
            <a:pPr marL="228600" indent="-228600" algn="l" defTabSz="914400">
              <a:lnSpc>
                <a:spcPct val="90000"/>
              </a:lnSpc>
              <a:spcBef>
                <a:spcPts val="1001"/>
              </a:spcBef>
              <a:buClr>
                <a:srgbClr val="000000"/>
              </a:buClr>
              <a:buFont typeface="Arial"/>
              <a:buChar char="•"/>
            </a:pPr>
            <a:r>
              <a:rPr lang="en-US" sz="3200" b="0" u="none" strike="noStrike">
                <a:solidFill>
                  <a:schemeClr val="dk1"/>
                </a:solidFill>
                <a:effectLst/>
                <a:uFillTx/>
                <a:latin typeface="Gill Sans MT"/>
              </a:rPr>
              <a:t>Stereo</a:t>
            </a:r>
          </a:p>
        </p:txBody>
      </p:sp>
      <p:pic>
        <p:nvPicPr>
          <p:cNvPr id="1162" name="Picture 4" descr="CalCube"/>
          <p:cNvPicPr/>
          <p:nvPr/>
        </p:nvPicPr>
        <p:blipFill>
          <a:blip r:embed="rId3"/>
          <a:stretch/>
        </p:blipFill>
        <p:spPr>
          <a:xfrm>
            <a:off x="6954480" y="3101760"/>
            <a:ext cx="2218320" cy="1828080"/>
          </a:xfrm>
          <a:prstGeom prst="rect">
            <a:avLst/>
          </a:prstGeom>
          <a:noFill/>
          <a:ln w="0">
            <a:noFill/>
          </a:ln>
        </p:spPr>
      </p:pic>
      <p:grpSp>
        <p:nvGrpSpPr>
          <p:cNvPr id="1163" name="Group 21"/>
          <p:cNvGrpSpPr/>
          <p:nvPr/>
        </p:nvGrpSpPr>
        <p:grpSpPr>
          <a:xfrm>
            <a:off x="6857280" y="5446440"/>
            <a:ext cx="2910240" cy="1275120"/>
            <a:chOff x="6857280" y="5446440"/>
            <a:chExt cx="2910240" cy="1275120"/>
          </a:xfrm>
        </p:grpSpPr>
        <p:sp>
          <p:nvSpPr>
            <p:cNvPr id="1164" name="Freeform 5"/>
            <p:cNvSpPr/>
            <p:nvPr/>
          </p:nvSpPr>
          <p:spPr>
            <a:xfrm>
              <a:off x="6963480" y="5499360"/>
              <a:ext cx="850320" cy="1222200"/>
            </a:xfrm>
            <a:custGeom>
              <a:avLst/>
              <a:gdLst>
                <a:gd name="textAreaLeft" fmla="*/ 0 w 850320"/>
                <a:gd name="textAreaRight" fmla="*/ 850680 w 850320"/>
                <a:gd name="textAreaTop" fmla="*/ 0 h 1222200"/>
                <a:gd name="textAreaBottom" fmla="*/ 1222560 h 1222200"/>
                <a:gd name="GluePoint1X" fmla="*/ 0 w 768"/>
                <a:gd name="GluePoint1Y" fmla="*/ 0 h 1104"/>
                <a:gd name="GluePoint2X" fmla="*/ 0 w 768"/>
                <a:gd name="GluePoint2Y" fmla="*/ 2147483646 h 1104"/>
                <a:gd name="GluePoint3X" fmla="*/ 2147483646 w 768"/>
                <a:gd name="GluePoint3Y" fmla="*/ 2147483646 h 1104"/>
                <a:gd name="GluePoint4X" fmla="*/ 2147483646 w 768"/>
                <a:gd name="GluePoint4Y" fmla="*/ 2147483646 h 1104"/>
                <a:gd name="GluePoint5X" fmla="*/ 0 w 768"/>
                <a:gd name="GluePoint5Y" fmla="*/ 0 h 1104"/>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768" h="1104">
                  <a:moveTo>
                    <a:pt x="0" y="0"/>
                  </a:moveTo>
                  <a:lnTo>
                    <a:pt x="0" y="720"/>
                  </a:lnTo>
                  <a:lnTo>
                    <a:pt x="768" y="1104"/>
                  </a:lnTo>
                  <a:lnTo>
                    <a:pt x="768" y="384"/>
                  </a:lnTo>
                  <a:lnTo>
                    <a:pt x="0" y="0"/>
                  </a:lnTo>
                  <a:close/>
                </a:path>
              </a:pathLst>
            </a:custGeom>
            <a:noFill/>
            <a:ln w="19050">
              <a:solidFill>
                <a:srgbClr val="44546A"/>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chemeClr val="dk1"/>
                </a:solidFill>
                <a:effectLst/>
                <a:uFillTx/>
                <a:latin typeface="Gill Sans MT"/>
              </a:endParaRPr>
            </a:p>
          </p:txBody>
        </p:sp>
        <p:sp>
          <p:nvSpPr>
            <p:cNvPr id="1165" name="Freeform 6"/>
            <p:cNvSpPr/>
            <p:nvPr/>
          </p:nvSpPr>
          <p:spPr>
            <a:xfrm flipH="1">
              <a:off x="8824320" y="5499360"/>
              <a:ext cx="850320" cy="1222200"/>
            </a:xfrm>
            <a:custGeom>
              <a:avLst/>
              <a:gdLst>
                <a:gd name="textAreaLeft" fmla="*/ 360 w 850320"/>
                <a:gd name="textAreaRight" fmla="*/ 851040 w 850320"/>
                <a:gd name="textAreaTop" fmla="*/ 0 h 1222200"/>
                <a:gd name="textAreaBottom" fmla="*/ 1222560 h 1222200"/>
                <a:gd name="GluePoint1X" fmla="*/ 0 w 768"/>
                <a:gd name="GluePoint1Y" fmla="*/ 0 h 1104"/>
                <a:gd name="GluePoint2X" fmla="*/ 0 w 768"/>
                <a:gd name="GluePoint2Y" fmla="*/ 2147483646 h 1104"/>
                <a:gd name="GluePoint3X" fmla="*/ 2147483646 w 768"/>
                <a:gd name="GluePoint3Y" fmla="*/ 2147483646 h 1104"/>
                <a:gd name="GluePoint4X" fmla="*/ 2147483646 w 768"/>
                <a:gd name="GluePoint4Y" fmla="*/ 2147483646 h 1104"/>
                <a:gd name="GluePoint5X" fmla="*/ 0 w 768"/>
                <a:gd name="GluePoint5Y" fmla="*/ 0 h 1104"/>
              </a:gdLst>
              <a:ahLst/>
              <a:cxnLst>
                <a:cxn ang="0">
                  <a:pos x="GluePoint1X" y="GluePoint1Y"/>
                </a:cxn>
                <a:cxn ang="0">
                  <a:pos x="GluePoint2X" y="GluePoint2Y"/>
                </a:cxn>
                <a:cxn ang="0">
                  <a:pos x="GluePoint3X" y="GluePoint3Y"/>
                </a:cxn>
                <a:cxn ang="0">
                  <a:pos x="GluePoint4X" y="GluePoint4Y"/>
                </a:cxn>
                <a:cxn ang="0">
                  <a:pos x="GluePoint5X" y="GluePoint5Y"/>
                </a:cxn>
              </a:cxnLst>
              <a:rect l="textAreaLeft" t="textAreaTop" r="textAreaRight" b="textAreaBottom"/>
              <a:pathLst>
                <a:path w="768" h="1104">
                  <a:moveTo>
                    <a:pt x="0" y="0"/>
                  </a:moveTo>
                  <a:lnTo>
                    <a:pt x="0" y="720"/>
                  </a:lnTo>
                  <a:lnTo>
                    <a:pt x="768" y="1104"/>
                  </a:lnTo>
                  <a:lnTo>
                    <a:pt x="768" y="384"/>
                  </a:lnTo>
                  <a:lnTo>
                    <a:pt x="0" y="0"/>
                  </a:lnTo>
                  <a:close/>
                </a:path>
              </a:pathLst>
            </a:custGeom>
            <a:noFill/>
            <a:ln w="19050">
              <a:solidFill>
                <a:srgbClr val="44546A"/>
              </a:solidFill>
              <a:round/>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u="none" strike="noStrike">
                <a:solidFill>
                  <a:schemeClr val="dk1"/>
                </a:solidFill>
                <a:effectLst/>
                <a:uFillTx/>
                <a:latin typeface="Gill Sans MT"/>
              </a:endParaRPr>
            </a:p>
          </p:txBody>
        </p:sp>
        <p:sp>
          <p:nvSpPr>
            <p:cNvPr id="1166" name="Oval 6"/>
            <p:cNvSpPr/>
            <p:nvPr/>
          </p:nvSpPr>
          <p:spPr>
            <a:xfrm>
              <a:off x="6857280" y="6456240"/>
              <a:ext cx="52920" cy="52920"/>
            </a:xfrm>
            <a:prstGeom prst="ellipse">
              <a:avLst/>
            </a:prstGeom>
            <a:solidFill>
              <a:schemeClr val="tx2"/>
            </a:solidFill>
            <a:ln w="12700">
              <a:solidFill>
                <a:srgbClr val="44546A"/>
              </a:solidFill>
              <a:round/>
            </a:ln>
          </p:spPr>
          <p:style>
            <a:lnRef idx="0">
              <a:scrgbClr r="0" g="0" b="0"/>
            </a:lnRef>
            <a:fillRef idx="0">
              <a:scrgbClr r="0" g="0" b="0"/>
            </a:fillRef>
            <a:effectRef idx="0">
              <a:scrgbClr r="0" g="0" b="0"/>
            </a:effectRef>
            <a:fontRef idx="minor"/>
          </p:style>
          <p:txBody>
            <a:bodyPr wrap="none" lIns="90000" tIns="-7200" rIns="90000" bIns="-7200" anchor="ctr">
              <a:noAutofit/>
            </a:bodyPr>
            <a:lstStyle/>
            <a:p>
              <a:endParaRPr lang="en-US" sz="2400" b="0" u="none" strike="noStrike">
                <a:solidFill>
                  <a:srgbClr val="000000"/>
                </a:solidFill>
                <a:effectLst/>
                <a:uFillTx/>
                <a:latin typeface="Times New Roman"/>
              </a:endParaRPr>
            </a:p>
          </p:txBody>
        </p:sp>
        <p:sp>
          <p:nvSpPr>
            <p:cNvPr id="1167" name="Line 6"/>
            <p:cNvSpPr/>
            <p:nvPr/>
          </p:nvSpPr>
          <p:spPr>
            <a:xfrm>
              <a:off x="9302400" y="6190560"/>
              <a:ext cx="425520" cy="265680"/>
            </a:xfrm>
            <a:prstGeom prst="line">
              <a:avLst/>
            </a:prstGeom>
            <a:ln w="19050" cap="rnd">
              <a:solidFill>
                <a:srgbClr val="000000"/>
              </a:solidFill>
              <a:prstDash val="sysDot"/>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1168" name="Line 7"/>
            <p:cNvSpPr/>
            <p:nvPr/>
          </p:nvSpPr>
          <p:spPr>
            <a:xfrm>
              <a:off x="8079840" y="5499360"/>
              <a:ext cx="1222560" cy="691200"/>
            </a:xfrm>
            <a:prstGeom prst="line">
              <a:avLst/>
            </a:prstGeom>
            <a:ln w="19050">
              <a:solidFill>
                <a:srgbClr val="000000"/>
              </a:solidFill>
              <a:round/>
              <a:tailEnd type="triangle" w="med" len="me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1169" name="Line 8"/>
            <p:cNvSpPr/>
            <p:nvPr/>
          </p:nvSpPr>
          <p:spPr>
            <a:xfrm flipV="1">
              <a:off x="7335720" y="5499360"/>
              <a:ext cx="744120" cy="637920"/>
            </a:xfrm>
            <a:prstGeom prst="line">
              <a:avLst/>
            </a:prstGeom>
            <a:ln w="19050">
              <a:solidFill>
                <a:srgbClr val="000000"/>
              </a:solidFill>
              <a:round/>
              <a:headEnd type="triangle" w="med" len="me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1170" name="Line 9"/>
            <p:cNvSpPr/>
            <p:nvPr/>
          </p:nvSpPr>
          <p:spPr>
            <a:xfrm flipV="1">
              <a:off x="6910200" y="6137280"/>
              <a:ext cx="425520" cy="318960"/>
            </a:xfrm>
            <a:prstGeom prst="line">
              <a:avLst/>
            </a:prstGeom>
            <a:ln w="19050" cap="rnd">
              <a:solidFill>
                <a:srgbClr val="000000"/>
              </a:solidFill>
              <a:prstDash val="sysDot"/>
              <a:round/>
            </a:ln>
          </p:spPr>
          <p:style>
            <a:lnRef idx="0">
              <a:scrgbClr r="0" g="0" b="0"/>
            </a:lnRef>
            <a:fillRef idx="0">
              <a:scrgbClr r="0" g="0" b="0"/>
            </a:fillRef>
            <a:effectRef idx="0">
              <a:scrgbClr r="0" g="0" b="0"/>
            </a:effectRef>
            <a:fontRef idx="minor"/>
          </p:style>
          <p:txBody>
            <a:bodyPr lIns="90000" tIns="45000" rIns="90000" bIns="45000" anchor="ctr">
              <a:noAutofit/>
            </a:bodyPr>
            <a:lstStyle/>
            <a:p>
              <a:endParaRPr lang="en-US" sz="1800" b="0" u="none" strike="noStrike">
                <a:solidFill>
                  <a:schemeClr val="dk1"/>
                </a:solidFill>
                <a:effectLst/>
                <a:uFillTx/>
                <a:latin typeface="Gill Sans MT"/>
              </a:endParaRPr>
            </a:p>
          </p:txBody>
        </p:sp>
        <p:sp>
          <p:nvSpPr>
            <p:cNvPr id="1171" name="Oval 11"/>
            <p:cNvSpPr/>
            <p:nvPr/>
          </p:nvSpPr>
          <p:spPr>
            <a:xfrm>
              <a:off x="7282440" y="6137280"/>
              <a:ext cx="52920" cy="52920"/>
            </a:xfrm>
            <a:prstGeom prst="ellipse">
              <a:avLst/>
            </a:prstGeom>
            <a:solidFill>
              <a:srgbClr val="FF0000"/>
            </a:solidFill>
            <a:ln w="12700">
              <a:solidFill>
                <a:srgbClr val="0563C1"/>
              </a:solidFill>
              <a:round/>
            </a:ln>
          </p:spPr>
          <p:style>
            <a:lnRef idx="0">
              <a:scrgbClr r="0" g="0" b="0"/>
            </a:lnRef>
            <a:fillRef idx="0">
              <a:scrgbClr r="0" g="0" b="0"/>
            </a:fillRef>
            <a:effectRef idx="0">
              <a:scrgbClr r="0" g="0" b="0"/>
            </a:effectRef>
            <a:fontRef idx="minor"/>
          </p:style>
          <p:txBody>
            <a:bodyPr wrap="none" lIns="90000" tIns="-7200" rIns="90000" bIns="-7200" anchor="ctr">
              <a:noAutofit/>
            </a:bodyPr>
            <a:lstStyle/>
            <a:p>
              <a:endParaRPr lang="en-US" sz="2400" b="0" u="none" strike="noStrike">
                <a:solidFill>
                  <a:srgbClr val="000000"/>
                </a:solidFill>
                <a:effectLst/>
                <a:uFillTx/>
                <a:latin typeface="Times New Roman"/>
              </a:endParaRPr>
            </a:p>
          </p:txBody>
        </p:sp>
        <p:sp>
          <p:nvSpPr>
            <p:cNvPr id="1172" name="Oval 12"/>
            <p:cNvSpPr/>
            <p:nvPr/>
          </p:nvSpPr>
          <p:spPr>
            <a:xfrm>
              <a:off x="9302760" y="6190560"/>
              <a:ext cx="52920" cy="52920"/>
            </a:xfrm>
            <a:prstGeom prst="ellipse">
              <a:avLst/>
            </a:prstGeom>
            <a:solidFill>
              <a:srgbClr val="FF0000"/>
            </a:solidFill>
            <a:ln w="12700">
              <a:solidFill>
                <a:srgbClr val="0563C1"/>
              </a:solidFill>
              <a:round/>
            </a:ln>
          </p:spPr>
          <p:style>
            <a:lnRef idx="0">
              <a:scrgbClr r="0" g="0" b="0"/>
            </a:lnRef>
            <a:fillRef idx="0">
              <a:scrgbClr r="0" g="0" b="0"/>
            </a:fillRef>
            <a:effectRef idx="0">
              <a:scrgbClr r="0" g="0" b="0"/>
            </a:effectRef>
            <a:fontRef idx="minor"/>
          </p:style>
          <p:txBody>
            <a:bodyPr wrap="none" lIns="90000" tIns="-7200" rIns="90000" bIns="-7200" anchor="ctr">
              <a:noAutofit/>
            </a:bodyPr>
            <a:lstStyle/>
            <a:p>
              <a:endParaRPr lang="en-US" sz="2400" b="0" u="none" strike="noStrike">
                <a:solidFill>
                  <a:srgbClr val="000000"/>
                </a:solidFill>
                <a:effectLst/>
                <a:uFillTx/>
                <a:latin typeface="Times New Roman"/>
              </a:endParaRPr>
            </a:p>
          </p:txBody>
        </p:sp>
        <p:sp>
          <p:nvSpPr>
            <p:cNvPr id="1173" name="Oval 13"/>
            <p:cNvSpPr/>
            <p:nvPr/>
          </p:nvSpPr>
          <p:spPr>
            <a:xfrm>
              <a:off x="9714600" y="6442920"/>
              <a:ext cx="52920" cy="52920"/>
            </a:xfrm>
            <a:prstGeom prst="ellipse">
              <a:avLst/>
            </a:prstGeom>
            <a:solidFill>
              <a:schemeClr val="tx2"/>
            </a:solidFill>
            <a:ln w="12700">
              <a:solidFill>
                <a:srgbClr val="44546A"/>
              </a:solidFill>
              <a:round/>
            </a:ln>
          </p:spPr>
          <p:style>
            <a:lnRef idx="0">
              <a:scrgbClr r="0" g="0" b="0"/>
            </a:lnRef>
            <a:fillRef idx="0">
              <a:scrgbClr r="0" g="0" b="0"/>
            </a:fillRef>
            <a:effectRef idx="0">
              <a:scrgbClr r="0" g="0" b="0"/>
            </a:effectRef>
            <a:fontRef idx="minor"/>
          </p:style>
          <p:txBody>
            <a:bodyPr wrap="none" lIns="90000" tIns="-7200" rIns="90000" bIns="-7200" anchor="ctr">
              <a:noAutofit/>
            </a:bodyPr>
            <a:lstStyle/>
            <a:p>
              <a:endParaRPr lang="en-US" sz="2400" b="0" u="none" strike="noStrike">
                <a:solidFill>
                  <a:srgbClr val="000000"/>
                </a:solidFill>
                <a:effectLst/>
                <a:uFillTx/>
                <a:latin typeface="Times New Roman"/>
              </a:endParaRPr>
            </a:p>
          </p:txBody>
        </p:sp>
        <p:sp>
          <p:nvSpPr>
            <p:cNvPr id="1174" name="Oval 14"/>
            <p:cNvSpPr/>
            <p:nvPr/>
          </p:nvSpPr>
          <p:spPr>
            <a:xfrm>
              <a:off x="8053560" y="5446440"/>
              <a:ext cx="79560" cy="79560"/>
            </a:xfrm>
            <a:prstGeom prst="ellipse">
              <a:avLst/>
            </a:prstGeom>
            <a:solidFill>
              <a:srgbClr val="FF0000"/>
            </a:solidFill>
            <a:ln w="12700">
              <a:solidFill>
                <a:srgbClr val="0563C1"/>
              </a:solidFill>
              <a:round/>
            </a:ln>
          </p:spPr>
          <p:style>
            <a:lnRef idx="0">
              <a:scrgbClr r="0" g="0" b="0"/>
            </a:lnRef>
            <a:fillRef idx="0">
              <a:scrgbClr r="0" g="0" b="0"/>
            </a:fillRef>
            <a:effectRef idx="0">
              <a:scrgbClr r="0" g="0" b="0"/>
            </a:effectRef>
            <a:fontRef idx="minor"/>
          </p:style>
          <p:txBody>
            <a:bodyPr wrap="none" lIns="90000" tIns="11520" rIns="90000" bIns="11520" anchor="ctr">
              <a:noAutofit/>
            </a:bodyPr>
            <a:lstStyle/>
            <a:p>
              <a:endParaRPr lang="en-US" sz="2400" b="0" u="none" strike="noStrike">
                <a:solidFill>
                  <a:srgbClr val="000000"/>
                </a:solidFill>
                <a:effectLst/>
                <a:uFillTx/>
                <a:latin typeface="Times New Roman"/>
              </a:endParaRPr>
            </a:p>
          </p:txBody>
        </p:sp>
      </p:grpSp>
    </p:spTree>
  </p:cSld>
  <p:clrMapOvr>
    <a:masterClrMapping/>
  </p:clrMapOvr>
</p:sld>
</file>

<file path=ppt/theme/theme1.xml><?xml version="1.0" encoding="utf-8"?>
<a:theme xmlns:a="http://schemas.openxmlformats.org/drawingml/2006/main" name="Content">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ill Sans MT">
      <a:majorFont>
        <a:latin typeface="Gill Sans MT" panose="020B0502020104020203"/>
        <a:ea typeface=""/>
        <a:cs typeface=""/>
      </a:majorFont>
      <a:minorFont>
        <a:latin typeface="Gill Sans MT" panose="020B0502020104020203"/>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objectDefaults/>
  <a:extraClrSchemeLst/>
</a:theme>
</file>

<file path=ppt/theme/theme2.xml><?xml version="1.0" encoding="utf-8"?>
<a:theme xmlns:a="http://schemas.openxmlformats.org/drawingml/2006/main" name="CSCI 1430">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ill Sans MT">
      <a:majorFont>
        <a:latin typeface="Gill Sans MT" panose="020B0502020104020203"/>
        <a:ea typeface=""/>
        <a:cs typeface=""/>
      </a:majorFont>
      <a:minorFont>
        <a:latin typeface="Gill Sans MT" panose="020B0502020104020203"/>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objectDefaults/>
  <a:extraClrSchemeLst/>
</a:theme>
</file>

<file path=ppt/theme/theme3.xml><?xml version="1.0" encoding="utf-8"?>
<a:theme xmlns:a="http://schemas.openxmlformats.org/drawingml/2006/main" name="2_Titl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ill Sans MT">
      <a:majorFont>
        <a:latin typeface="Gill Sans MT" panose="020B0502020104020203"/>
        <a:ea typeface=""/>
        <a:cs typeface=""/>
      </a:majorFont>
      <a:minorFont>
        <a:latin typeface="Gill Sans MT" panose="020B0502020104020203"/>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objectDefaults/>
  <a:extraClrSchemeLst/>
</a:theme>
</file>

<file path=ppt/theme/theme4.xml><?xml version="1.0" encoding="utf-8"?>
<a:theme xmlns:a="http://schemas.openxmlformats.org/drawingml/2006/main" name="Intermission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ill Sans MT">
      <a:majorFont>
        <a:latin typeface="Gill Sans MT" panose="020B0502020104020203"/>
        <a:ea typeface=""/>
        <a:cs typeface=""/>
      </a:majorFont>
      <a:minorFont>
        <a:latin typeface="Gill Sans MT" panose="020B0502020104020203"/>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objectDefaults/>
  <a:extraClrSchemeLst/>
</a:theme>
</file>

<file path=ppt/theme/theme5.xml><?xml version="1.0" encoding="utf-8"?>
<a:theme xmlns:a="http://schemas.openxmlformats.org/drawingml/2006/main" name="1_Course Map">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ill Sans MT">
      <a:majorFont>
        <a:latin typeface="Gill Sans MT" panose="020B0502020104020203"/>
        <a:ea typeface=""/>
        <a:cs typeface=""/>
      </a:majorFont>
      <a:minorFont>
        <a:latin typeface="Gill Sans MT" panose="020B0502020104020203"/>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objectDefaults/>
  <a:extraClrSchemeLst/>
</a:theme>
</file>

<file path=ppt/theme/theme6.xml><?xml version="1.0" encoding="utf-8"?>
<a:theme xmlns:a="http://schemas.openxmlformats.org/drawingml/2006/main" name="3_Titl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ill Sans MT">
      <a:majorFont>
        <a:latin typeface="Gill Sans MT" panose="020B0502020104020203"/>
        <a:ea typeface=""/>
        <a:cs typeface=""/>
      </a:majorFont>
      <a:minorFont>
        <a:latin typeface="Gill Sans MT" panose="020B0502020104020203"/>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objectDefaults/>
  <a:extraClrSchemeLst/>
</a:theme>
</file>

<file path=ppt/theme/theme7.xml><?xml version="1.0" encoding="utf-8"?>
<a:theme xmlns:a="http://schemas.openxmlformats.org/drawingml/2006/main" name="Office Them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17376</TotalTime>
  <Words>4709</Words>
  <Application>Microsoft Macintosh PowerPoint</Application>
  <PresentationFormat>Widescreen</PresentationFormat>
  <Paragraphs>769</Paragraphs>
  <Slides>80</Slides>
  <Notes>76</Notes>
  <HiddenSlides>18</HiddenSlides>
  <MMClips>5</MMClips>
  <ScaleCrop>false</ScaleCrop>
  <HeadingPairs>
    <vt:vector size="8" baseType="variant">
      <vt:variant>
        <vt:lpstr>Fonts Used</vt:lpstr>
      </vt:variant>
      <vt:variant>
        <vt:i4>7</vt:i4>
      </vt:variant>
      <vt:variant>
        <vt:lpstr>Theme</vt:lpstr>
      </vt:variant>
      <vt:variant>
        <vt:i4>6</vt:i4>
      </vt:variant>
      <vt:variant>
        <vt:lpstr>Embedded OLE Servers</vt:lpstr>
      </vt:variant>
      <vt:variant>
        <vt:i4>1</vt:i4>
      </vt:variant>
      <vt:variant>
        <vt:lpstr>Slide Titles</vt:lpstr>
      </vt:variant>
      <vt:variant>
        <vt:i4>80</vt:i4>
      </vt:variant>
    </vt:vector>
  </HeadingPairs>
  <TitlesOfParts>
    <vt:vector size="94" baseType="lpstr">
      <vt:lpstr>Norwester</vt:lpstr>
      <vt:lpstr>Arial</vt:lpstr>
      <vt:lpstr>Calibri</vt:lpstr>
      <vt:lpstr>Gill Sans MT</vt:lpstr>
      <vt:lpstr>Symbol</vt:lpstr>
      <vt:lpstr>Times New Roman</vt:lpstr>
      <vt:lpstr>Wingdings</vt:lpstr>
      <vt:lpstr>Content</vt:lpstr>
      <vt:lpstr>CSCI 1430</vt:lpstr>
      <vt:lpstr>2_Title</vt:lpstr>
      <vt:lpstr>Intermissions</vt:lpstr>
      <vt:lpstr>1_Course Map</vt:lpstr>
      <vt:lpstr>3_Title</vt:lpstr>
      <vt:lpstr>Equation.3</vt:lpstr>
      <vt:lpstr>Camera Geometry</vt:lpstr>
      <vt:lpstr>Announcements</vt:lpstr>
      <vt:lpstr>PowerPoint Presentation</vt:lpstr>
      <vt:lpstr>Camera Obscura: dark room</vt:lpstr>
      <vt:lpstr>PowerPoint Presentation</vt:lpstr>
      <vt:lpstr>PowerPoint Presentation</vt:lpstr>
      <vt:lpstr>Camera Lucida</vt:lpstr>
      <vt:lpstr>Vermeer</vt:lpstr>
      <vt:lpstr>Tim’s Vermeer</vt:lpstr>
      <vt:lpstr>Tim’s Vermeer – video still</vt:lpstr>
      <vt:lpstr>First Photograph</vt:lpstr>
      <vt:lpstr>First Photograph with People</vt:lpstr>
      <vt:lpstr>Dimensionality Reduction Machine (3D to 2D)</vt:lpstr>
      <vt:lpstr>PowerPoint Presentation</vt:lpstr>
      <vt:lpstr>PowerPoint Presentation</vt:lpstr>
      <vt:lpstr>Holbein’s The Ambassadors - 1533</vt:lpstr>
      <vt:lpstr>Parametric (Global) Transformations</vt:lpstr>
      <vt:lpstr>Common Transformations</vt:lpstr>
      <vt:lpstr>Scaling</vt:lpstr>
      <vt:lpstr>Scaling</vt:lpstr>
      <vt:lpstr>Scaling</vt:lpstr>
      <vt:lpstr>2D Rotation</vt:lpstr>
      <vt:lpstr>Additional Slide: 2D Rotation</vt:lpstr>
      <vt:lpstr>2D Rotation</vt:lpstr>
      <vt:lpstr>Basic 2D Transformations</vt:lpstr>
      <vt:lpstr>Affine Transformations</vt:lpstr>
      <vt:lpstr>2D Transformations: Properties Preserved</vt:lpstr>
      <vt:lpstr>2D Transformations</vt:lpstr>
      <vt:lpstr>Cameras are Projective Transformation Machines</vt:lpstr>
      <vt:lpstr>Projective Transformations</vt:lpstr>
      <vt:lpstr>PowerPoint Presentation</vt:lpstr>
      <vt:lpstr>PowerPoint Presentation</vt:lpstr>
      <vt:lpstr>PowerPoint Presentation</vt:lpstr>
      <vt:lpstr>PowerPoint Presentation</vt:lpstr>
      <vt:lpstr>Design a Camera</vt:lpstr>
      <vt:lpstr>Design a Camera</vt:lpstr>
      <vt:lpstr>Pinhole Camera Model</vt:lpstr>
      <vt:lpstr>Camera Projection</vt:lpstr>
      <vt:lpstr>Projective Geometry</vt:lpstr>
      <vt:lpstr>Projective Geometry</vt:lpstr>
      <vt:lpstr>Projective Geometry</vt:lpstr>
      <vt:lpstr>Projective Geometry</vt:lpstr>
      <vt:lpstr>Vanishing Points and Lines</vt:lpstr>
      <vt:lpstr>Homogeneous Coordinates</vt:lpstr>
      <vt:lpstr>Homogeneous Coordinates</vt:lpstr>
      <vt:lpstr>Homogeneous Coordinates</vt:lpstr>
      <vt:lpstr>Homogeneous Coordinates</vt:lpstr>
      <vt:lpstr>Projective geometry</vt:lpstr>
      <vt:lpstr>Projective geometry</vt:lpstr>
      <vt:lpstr>Varying w</vt:lpstr>
      <vt:lpstr>Projective geometry</vt:lpstr>
      <vt:lpstr>Homogeneous Coordinates</vt:lpstr>
      <vt:lpstr>Basic 2D Transformations</vt:lpstr>
      <vt:lpstr>Advanced Reading</vt:lpstr>
      <vt:lpstr>Lenses:  The Need</vt:lpstr>
      <vt:lpstr>Focus and Defocus</vt:lpstr>
      <vt:lpstr>Lenses in Practice</vt:lpstr>
      <vt:lpstr>PowerPoint Presentation</vt:lpstr>
      <vt:lpstr>Dall-E Time!</vt:lpstr>
      <vt:lpstr>Cameras are Projective Transformation Machines</vt:lpstr>
      <vt:lpstr>Fundamental Equations of Computer Vision</vt:lpstr>
      <vt:lpstr>Camera (Projection) Matrix</vt:lpstr>
      <vt:lpstr>Projection Matrix</vt:lpstr>
      <vt:lpstr>Projection</vt:lpstr>
      <vt:lpstr>Remove assumption: known optical center</vt:lpstr>
      <vt:lpstr>Remove assumption: equal aspect ratio</vt:lpstr>
      <vt:lpstr>Remove assumption: non-skewed pixels</vt:lpstr>
      <vt:lpstr>Oriented and Translated Camera</vt:lpstr>
      <vt:lpstr>Allow camera translation</vt:lpstr>
      <vt:lpstr>3D Rotation of Points</vt:lpstr>
      <vt:lpstr>Allow camera rotation</vt:lpstr>
      <vt:lpstr>Camera Matrix</vt:lpstr>
      <vt:lpstr>Degrees of Freedom (DoF)</vt:lpstr>
      <vt:lpstr>HW3 Written</vt:lpstr>
      <vt:lpstr>Demo – Kyle Simek</vt:lpstr>
      <vt:lpstr>Additional Slide: Orthographic Projection</vt:lpstr>
      <vt:lpstr>Scaled Orthographic Projection</vt:lpstr>
      <vt:lpstr>Vanishing Point = Projection from Infinity</vt:lpstr>
      <vt:lpstr>Recap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Canonicalization in 3D Computer Vision</dc:title>
  <dc:subject/>
  <dc:creator>Sridhar, Srinath</dc:creator>
  <dc:description/>
  <cp:lastModifiedBy>HONG XU</cp:lastModifiedBy>
  <cp:revision>1167</cp:revision>
  <dcterms:created xsi:type="dcterms:W3CDTF">2022-04-11T01:10:12Z</dcterms:created>
  <dcterms:modified xsi:type="dcterms:W3CDTF">2026-10-01T16:48:40Z</dcterms:modified>
  <dc:language>en-US</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HiddenSlides">
    <vt:i4>13</vt:i4>
  </property>
  <property fmtid="{D5CDD505-2E9C-101B-9397-08002B2CF9AE}" pid="3" name="MMClips">
    <vt:i4>5</vt:i4>
  </property>
  <property fmtid="{D5CDD505-2E9C-101B-9397-08002B2CF9AE}" pid="4" name="Notes">
    <vt:i4>78</vt:i4>
  </property>
  <property fmtid="{D5CDD505-2E9C-101B-9397-08002B2CF9AE}" pid="5" name="PresentationFormat">
    <vt:lpwstr>Widescreen</vt:lpwstr>
  </property>
  <property fmtid="{D5CDD505-2E9C-101B-9397-08002B2CF9AE}" pid="6" name="Slides">
    <vt:i4>82</vt:i4>
  </property>
</Properties>
</file>